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chart5.xml" ContentType="application/vnd.openxmlformats-officedocument.drawingml.chart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_rels/notesSlide13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131.png" ContentType="image/png"/>
  <Override PartName="/ppt/media/image59.png" ContentType="image/png"/>
  <Override PartName="/ppt/media/image3.png" ContentType="image/png"/>
  <Override PartName="/ppt/media/image100.png" ContentType="image/png"/>
  <Override PartName="/ppt/media/image28.png" ContentType="image/png"/>
  <Override PartName="/ppt/media/image1.jpeg" ContentType="image/jpeg"/>
  <Override PartName="/ppt/media/image2.png" ContentType="image/png"/>
  <Override PartName="/ppt/media/image58.tif" ContentType="image/tiff"/>
  <Override PartName="/ppt/media/image21.png" ContentType="image/png"/>
  <Override PartName="/ppt/media/image6.jpeg" ContentType="image/jpe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73.png" ContentType="image/png"/>
  <Override PartName="/ppt/media/image7.png" ContentType="image/png"/>
  <Override PartName="/ppt/media/image74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36.jpeg" ContentType="image/jpeg"/>
  <Override PartName="/ppt/media/image26.png" ContentType="image/png"/>
  <Override PartName="/ppt/media/image27.png" ContentType="image/png"/>
  <Override PartName="/ppt/media/image101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7.wmf" ContentType="image/x-wmf"/>
  <Override PartName="/ppt/media/image37.png" ContentType="image/png"/>
  <Override PartName="/ppt/media/image110.png" ContentType="image/png"/>
  <Override PartName="/ppt/media/image38.png" ContentType="image/png"/>
  <Override PartName="/ppt/media/image111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53.wmf" ContentType="image/x-wmf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wmf" ContentType="image/x-wmf"/>
  <Override PartName="/ppt/media/image121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57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140.png" ContentType="image/png"/>
  <Override PartName="/ppt/media/image68.png" ContentType="image/png"/>
  <Override PartName="/ppt/media/image141.png" ContentType="image/png"/>
  <Override PartName="/ppt/media/image69.png" ContentType="image/png"/>
  <Override PartName="/ppt/media/image72.png" ContentType="image/png"/>
  <Override PartName="/ppt/media/image76.png" ContentType="image/png"/>
  <Override PartName="/ppt/media/image77.png" ContentType="image/png"/>
  <Override PartName="/ppt/media/image150.png" ContentType="image/png"/>
  <Override PartName="/ppt/media/image78.png" ContentType="image/png"/>
  <Override PartName="/ppt/media/image151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203.jpeg" ContentType="image/jpeg"/>
  <Override PartName="/ppt/media/image160.png" ContentType="image/png"/>
  <Override PartName="/ppt/media/image88.png" ContentType="image/png"/>
  <Override PartName="/ppt/media/image161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170.png" ContentType="image/png"/>
  <Override PartName="/ppt/media/image98.png" ContentType="image/png"/>
  <Override PartName="/ppt/media/image171.png" ContentType="image/png"/>
  <Override PartName="/ppt/media/image99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17.png" ContentType="image/png"/>
  <Override PartName="/ppt/media/image118.png" ContentType="image/png"/>
  <Override PartName="/ppt/media/image119.png" ContentType="image/png"/>
  <Override PartName="/ppt/media/image120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media/image127.png" ContentType="image/png"/>
  <Override PartName="/ppt/media/image128.png" ContentType="image/png"/>
  <Override PartName="/ppt/media/image129.png" ContentType="image/png"/>
  <Override PartName="/ppt/media/image130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139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media/image147.png" ContentType="image/png"/>
  <Override PartName="/ppt/media/image148.png" ContentType="image/png"/>
  <Override PartName="/ppt/media/image149.png" ContentType="image/png"/>
  <Override PartName="/ppt/media/image152.png" ContentType="image/png"/>
  <Override PartName="/ppt/media/image153.png" ContentType="image/png"/>
  <Override PartName="/ppt/media/image154.png" ContentType="image/png"/>
  <Override PartName="/ppt/media/image155.png" ContentType="image/png"/>
  <Override PartName="/ppt/media/image156.png" ContentType="image/png"/>
  <Override PartName="/ppt/media/image157.png" ContentType="image/png"/>
  <Override PartName="/ppt/media/image158.png" ContentType="image/png"/>
  <Override PartName="/ppt/media/image159.png" ContentType="image/png"/>
  <Override PartName="/ppt/media/image162.png" ContentType="image/png"/>
  <Override PartName="/ppt/media/image163.png" ContentType="image/png"/>
  <Override PartName="/ppt/media/image164.png" ContentType="image/png"/>
  <Override PartName="/ppt/media/image165.png" ContentType="image/png"/>
  <Override PartName="/ppt/media/image166.png" ContentType="image/png"/>
  <Override PartName="/ppt/media/image167.png" ContentType="image/png"/>
  <Override PartName="/ppt/media/image168.png" ContentType="image/png"/>
  <Override PartName="/ppt/media/image169.png" ContentType="image/png"/>
  <Override PartName="/ppt/media/image172.png" ContentType="image/png"/>
  <Override PartName="/ppt/media/image173.png" ContentType="image/png"/>
  <Override PartName="/ppt/media/image174.png" ContentType="image/png"/>
  <Override PartName="/ppt/media/image175.png" ContentType="image/png"/>
  <Override PartName="/ppt/media/image176.png" ContentType="image/png"/>
  <Override PartName="/ppt/media/image177.png" ContentType="image/png"/>
  <Override PartName="/ppt/media/image178.png" ContentType="image/png"/>
  <Override PartName="/ppt/media/image179.png" ContentType="image/png"/>
  <Override PartName="/ppt/media/image180.png" ContentType="image/png"/>
  <Override PartName="/ppt/media/image181.png" ContentType="image/png"/>
  <Override PartName="/ppt/media/image182.png" ContentType="image/png"/>
  <Override PartName="/ppt/media/image183.png" ContentType="image/png"/>
  <Override PartName="/ppt/media/image184.png" ContentType="image/png"/>
  <Override PartName="/ppt/media/image185.png" ContentType="image/png"/>
  <Override PartName="/ppt/media/image186.png" ContentType="image/png"/>
  <Override PartName="/ppt/media/image187.png" ContentType="image/png"/>
  <Override PartName="/ppt/media/image188.png" ContentType="image/png"/>
  <Override PartName="/ppt/media/image189.jpeg" ContentType="image/jpeg"/>
  <Override PartName="/ppt/media/image190.png" ContentType="image/png"/>
  <Override PartName="/ppt/media/image191.png" ContentType="image/png"/>
  <Override PartName="/ppt/media/image192.png" ContentType="image/png"/>
  <Override PartName="/ppt/media/image193.jpeg" ContentType="image/jpeg"/>
  <Override PartName="/ppt/media/image194.jpeg" ContentType="image/jpeg"/>
  <Override PartName="/ppt/media/image195.png" ContentType="image/png"/>
  <Override PartName="/ppt/media/image196.png" ContentType="image/png"/>
  <Override PartName="/ppt/media/image197.png" ContentType="image/png"/>
  <Override PartName="/ppt/media/image198.png" ContentType="image/png"/>
  <Override PartName="/ppt/media/image199.png" ContentType="image/png"/>
  <Override PartName="/ppt/media/image200.png" ContentType="image/png"/>
  <Override PartName="/ppt/media/image201.png" ContentType="image/png"/>
  <Override PartName="/ppt/media/image202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
</Relationships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ayout>
        <c:manualLayout>
          <c:layoutTarget val="inner"/>
          <c:xMode val="edge"/>
          <c:yMode val="edge"/>
          <c:x val="0"/>
          <c:y val="0"/>
          <c:w val="0.826512530588136"/>
          <c:h val="0.943926411290323"/>
        </c:manualLayout>
      </c:layout>
      <c:pieChart>
        <c:varyColors val="1"/>
        <c:ser>
          <c:idx val="0"/>
          <c:order val="0"/>
          <c:spPr>
            <a:solidFill>
              <a:srgbClr val="5b9bd5"/>
            </a:solidFill>
            <a:ln>
              <a:noFill/>
            </a:ln>
          </c:spPr>
          <c:explosion val="7"/>
          <c:dPt>
            <c:idx val="0"/>
            <c:spPr>
              <a:solidFill>
                <a:srgbClr val="2e75b6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1"/>
            <c:spPr>
              <a:solidFill>
                <a:srgbClr val="ee853e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2"/>
            <c:spPr>
              <a:noFill/>
              <a:ln w="19080">
                <a:noFill/>
              </a:ln>
            </c:spPr>
          </c:dPt>
          <c:dLbls>
            <c:dLbl>
              <c:idx val="0"/>
              <c:dLblPos val="bestFit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dLblPos val="bestFit"/>
              <c:showLegendKey val="0"/>
              <c:showVal val="0"/>
              <c:showCatName val="0"/>
              <c:showSerName val="0"/>
              <c:showPercent val="0"/>
            </c:dLbl>
            <c:dLbl>
              <c:idx val="2"/>
              <c:dLblPos val="bestFit"/>
              <c:showLegendKey val="0"/>
              <c:showVal val="0"/>
              <c:showCatName val="0"/>
              <c:showSerName val="0"/>
              <c:showPercent val="0"/>
            </c:dLbl>
            <c:dLblPos val="bestFit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"/>
                <c:pt idx="0">
                  <c:v>Category One</c:v>
                </c:pt>
                <c:pt idx="1">
                  <c:v>Categpry Two</c:v>
                </c:pt>
                <c:pt idx="2">
                  <c:v>Category Three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50</c:v>
                </c:pt>
                <c:pt idx="1">
                  <c:v>20</c:v>
                </c:pt>
                <c:pt idx="2">
                  <c:v>30</c:v>
                </c:pt>
              </c:numCache>
            </c:numRef>
          </c:val>
        </c:ser>
        <c:firstSliceAng val="0"/>
      </c:pieChart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las notas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&lt;cabecera&gt;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090F9D3-8462-4018-AC96-69F1B5180B5D}" type="slidenum"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Portada Sedes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F18D5C6-D8F3-4C47-B876-C389B42659FA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3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B08C598-C18F-4BF7-B83D-C438DCF22E4B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5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276AA59-0BAE-402B-9436-C183E779D914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7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16DE925-6BE7-4E0F-B88E-63099E5AC900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9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107299B-C185-47EC-A062-7B3FD171095E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1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C4E058C-953A-43BA-B0EC-5EAA15DF47EB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3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609BA15-CCA8-402B-9CCA-CEA7153FAAF1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5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D601699-BD24-4716-B0FC-0A8E287B1393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7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4BA5226-2905-42C4-9872-5911B76B43F3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9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B82DC4E-5334-4A2E-92C0-F292FB6338E2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1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C858A35-9DCD-4BC5-A579-7F2C6E7DB95A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3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D476833-8B8B-4C06-A9A9-997FE83E0AC7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5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9A0EC93-0112-434C-9BAD-7FF9506CF1D4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7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1620123-D592-4646-A80D-3B0CACBB1F0E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9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CDB2720-85A0-4D1A-BCCB-38B91B6D9BBE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E662FD4-7CA2-4506-962C-B0D2D93F7512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DE89A4B-2460-4DE3-B9AE-076EECC51395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41065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977760" y="2810160"/>
            <a:ext cx="41065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081960" y="226620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3081960" y="281016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977760" y="281016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13219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2366280" y="2266200"/>
            <a:ext cx="13219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3754440" y="2266200"/>
            <a:ext cx="13219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3754440" y="2810160"/>
            <a:ext cx="13219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2366280" y="2810160"/>
            <a:ext cx="13219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977760" y="2810160"/>
            <a:ext cx="13219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77760" y="2266200"/>
            <a:ext cx="4106520" cy="1041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4106520" cy="104148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2003760" cy="104148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3081960" y="2266200"/>
            <a:ext cx="2003760" cy="104148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977760" y="281016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3081960" y="2266200"/>
            <a:ext cx="2003760" cy="104148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977760" y="2266200"/>
            <a:ext cx="4106520" cy="1041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2003760" cy="104148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081960" y="226620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3081960" y="281016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3081960" y="226620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977760" y="2810160"/>
            <a:ext cx="41065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41065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977760" y="2810160"/>
            <a:ext cx="41065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081960" y="226620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3081960" y="281016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977760" y="281016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13219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2366280" y="2266200"/>
            <a:ext cx="13219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3754440" y="2266200"/>
            <a:ext cx="13219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3754440" y="2810160"/>
            <a:ext cx="13219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2366280" y="2810160"/>
            <a:ext cx="13219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977760" y="2810160"/>
            <a:ext cx="13219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977760" y="2266200"/>
            <a:ext cx="4106520" cy="1041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4106520" cy="104148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2003760" cy="104148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3081960" y="2266200"/>
            <a:ext cx="2003760" cy="104148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4106520" cy="104148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977760" y="281016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3081960" y="2266200"/>
            <a:ext cx="2003760" cy="104148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2003760" cy="104148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3081960" y="226620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3081960" y="281016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3081960" y="226620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977760" y="2810160"/>
            <a:ext cx="41065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41065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977760" y="2810160"/>
            <a:ext cx="41065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081960" y="226620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3081960" y="281016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977760" y="281016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13219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2366280" y="2266200"/>
            <a:ext cx="13219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3754440" y="2266200"/>
            <a:ext cx="13219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3754440" y="2810160"/>
            <a:ext cx="13219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2366280" y="2810160"/>
            <a:ext cx="13219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977760" y="2810160"/>
            <a:ext cx="13219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subTitle"/>
          </p:nvPr>
        </p:nvSpPr>
        <p:spPr>
          <a:xfrm>
            <a:off x="977760" y="2266200"/>
            <a:ext cx="4106520" cy="1041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4106520" cy="104148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2003760" cy="104148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3081960" y="2266200"/>
            <a:ext cx="2003760" cy="104148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2003760" cy="104148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3081960" y="2266200"/>
            <a:ext cx="2003760" cy="104148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977760" y="281016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3081960" y="2266200"/>
            <a:ext cx="2003760" cy="104148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2003760" cy="104148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3081960" y="226620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3081960" y="281016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3081960" y="226620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977760" y="2810160"/>
            <a:ext cx="41065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41065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977760" y="2810160"/>
            <a:ext cx="41065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3081960" y="226620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3081960" y="281016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977760" y="281016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13219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2366280" y="2266200"/>
            <a:ext cx="13219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3754440" y="2266200"/>
            <a:ext cx="13219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3754440" y="2810160"/>
            <a:ext cx="13219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4" name="PlaceHolder 6"/>
          <p:cNvSpPr>
            <a:spLocks noGrp="1"/>
          </p:cNvSpPr>
          <p:nvPr>
            <p:ph type="body"/>
          </p:nvPr>
        </p:nvSpPr>
        <p:spPr>
          <a:xfrm>
            <a:off x="2366280" y="2810160"/>
            <a:ext cx="13219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5" name="PlaceHolder 7"/>
          <p:cNvSpPr>
            <a:spLocks noGrp="1"/>
          </p:cNvSpPr>
          <p:nvPr>
            <p:ph type="body"/>
          </p:nvPr>
        </p:nvSpPr>
        <p:spPr>
          <a:xfrm>
            <a:off x="977760" y="2810160"/>
            <a:ext cx="13219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977760" y="281016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3081960" y="2266200"/>
            <a:ext cx="2003760" cy="104148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2003760" cy="104148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3081960" y="226620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081960" y="281016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77760" y="226620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081960" y="2266200"/>
            <a:ext cx="200376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77760" y="2810160"/>
            <a:ext cx="4106520" cy="496440"/>
          </a:xfrm>
          <a:prstGeom prst="rect">
            <a:avLst/>
          </a:prstGeom>
        </p:spPr>
        <p:txBody>
          <a:bodyPr lIns="0" rIns="0" tIns="0" bIns="0"/>
          <a:p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n 13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08011F2-A73F-4F4E-96D9-7CA768EE336E}" type="slidenum">
              <a:rPr b="0" lang="es-E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0" y="2341080"/>
            <a:ext cx="12191760" cy="1180080"/>
          </a:xfrm>
          <a:prstGeom prst="rect">
            <a:avLst/>
          </a:prstGeom>
          <a:solidFill>
            <a:srgbClr val="ee7d0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3"/>
          <p:cNvSpPr/>
          <p:nvPr/>
        </p:nvSpPr>
        <p:spPr>
          <a:xfrm>
            <a:off x="0" y="3566520"/>
            <a:ext cx="12191760" cy="488160"/>
          </a:xfrm>
          <a:prstGeom prst="rect">
            <a:avLst/>
          </a:prstGeom>
          <a:solidFill>
            <a:srgbClr val="ee7d0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0" y="2503440"/>
            <a:ext cx="12191760" cy="10062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sz="6000" spc="-1" strike="noStrike">
                <a:solidFill>
                  <a:srgbClr val="fdcd13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TÍTULO</a:t>
            </a:r>
            <a:endParaRPr b="0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CustomShape 5"/>
          <p:cNvSpPr/>
          <p:nvPr/>
        </p:nvSpPr>
        <p:spPr>
          <a:xfrm>
            <a:off x="0" y="5862600"/>
            <a:ext cx="12191760" cy="9950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" name="Imagen 7" descr=""/>
          <p:cNvPicPr/>
          <p:nvPr/>
        </p:nvPicPr>
        <p:blipFill>
          <a:blip r:embed="rId3"/>
          <a:stretch/>
        </p:blipFill>
        <p:spPr>
          <a:xfrm>
            <a:off x="9954720" y="5998680"/>
            <a:ext cx="1787760" cy="722880"/>
          </a:xfrm>
          <a:prstGeom prst="rect">
            <a:avLst/>
          </a:prstGeom>
          <a:ln>
            <a:noFill/>
          </a:ln>
        </p:spPr>
      </p:pic>
      <p:sp>
        <p:nvSpPr>
          <p:cNvPr id="7" name="CustomShape 6"/>
          <p:cNvSpPr/>
          <p:nvPr/>
        </p:nvSpPr>
        <p:spPr>
          <a:xfrm>
            <a:off x="247680" y="6129360"/>
            <a:ext cx="2926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www.atsistemas.com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Pulse para editar el formato de esquema del texto</a:t>
            </a:r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Segundo nivel del esquema</a:t>
            </a:r>
            <a:endParaRPr b="0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Tercer nivel del esquema</a:t>
            </a:r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Cuarto nivel del esquema</a:t>
            </a:r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Quinto nivel del esquema</a:t>
            </a:r>
            <a:endParaRPr b="0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Sexto nivel del esquema</a:t>
            </a:r>
            <a:endParaRPr b="0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Séptimo nivel del esquema</a:t>
            </a:r>
            <a:endParaRPr b="0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043C6985-9E46-4CDE-B9AB-FF46D0A62B4A}" type="datetime">
              <a:rPr b="0" lang="es-E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17/05/17</a:t>
            </a:fld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4AAD186-DC97-45F0-A52C-D160468EE70E}" type="slidenum">
              <a:rPr b="0" lang="es-E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Pulse para editar el formato del texto de título</a:t>
            </a:r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Pulse para editar el formato de esquema del texto</a:t>
            </a:r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Segundo nivel del esquema</a:t>
            </a:r>
            <a:endParaRPr b="0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Tercer nivel del esquema</a:t>
            </a:r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Cuarto nivel del esquema</a:t>
            </a:r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Quinto nivel del esquema</a:t>
            </a:r>
            <a:endParaRPr b="0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Sexto nivel del esquema</a:t>
            </a:r>
            <a:endParaRPr b="0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Séptimo nivel del esquema</a:t>
            </a:r>
            <a:endParaRPr b="0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112240" y="692640"/>
            <a:ext cx="3456000" cy="863640"/>
          </a:xfrm>
          <a:prstGeom prst="rect">
            <a:avLst/>
          </a:prstGeom>
        </p:spPr>
        <p:txBody>
          <a:bodyPr anchor="ctr"/>
          <a:p>
            <a:r>
              <a:rPr b="0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Pulse para editar el formato del texto de título</a:t>
            </a:r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199520" y="1845000"/>
            <a:ext cx="9888840" cy="447768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Pulse para editar el formato de esquema del texto</a:t>
            </a:r>
            <a:endParaRPr b="0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Segundo nivel del esquema</a:t>
            </a:r>
            <a:endParaRPr b="0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Tercer nivel del esquema</a:t>
            </a:r>
            <a:endParaRPr b="0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Cuarto nivel del esquema</a:t>
            </a:r>
            <a:endParaRPr b="0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Quinto nivel del esquema</a:t>
            </a:r>
            <a:endParaRPr b="0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Sexto nivel del esquema</a:t>
            </a:r>
            <a:endParaRPr b="0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Séptimo nivel del esquema</a:t>
            </a:r>
            <a:endParaRPr b="0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03680" y="71280"/>
            <a:ext cx="12191760" cy="6786360"/>
          </a:xfrm>
          <a:prstGeom prst="rect">
            <a:avLst/>
          </a:prstGeom>
          <a:solidFill>
            <a:schemeClr val="bg1"/>
          </a:solidFill>
          <a:ln w="3492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5" name="Imagen 1" descr=""/>
          <p:cNvPicPr/>
          <p:nvPr/>
        </p:nvPicPr>
        <p:blipFill>
          <a:blip r:embed="rId2"/>
          <a:stretch/>
        </p:blipFill>
        <p:spPr>
          <a:xfrm>
            <a:off x="975240" y="3406320"/>
            <a:ext cx="4108680" cy="84960"/>
          </a:xfrm>
          <a:prstGeom prst="rect">
            <a:avLst/>
          </a:prstGeom>
          <a:ln>
            <a:noFill/>
          </a:ln>
        </p:spPr>
      </p:pic>
      <p:sp>
        <p:nvSpPr>
          <p:cNvPr id="126" name="PlaceHolder 2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54286B9-5816-4E68-823F-2AA5A47AF5F2}" type="slidenum">
              <a:rPr b="0" lang="es-E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6795360" y="0"/>
            <a:ext cx="5396400" cy="68576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492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4"/>
          <p:cNvSpPr/>
          <p:nvPr/>
        </p:nvSpPr>
        <p:spPr>
          <a:xfrm>
            <a:off x="1567800" y="3564000"/>
            <a:ext cx="2926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www.atsistemas.com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5"/>
          <p:cNvSpPr/>
          <p:nvPr/>
        </p:nvSpPr>
        <p:spPr>
          <a:xfrm>
            <a:off x="7451640" y="488160"/>
            <a:ext cx="140040" cy="139320"/>
          </a:xfrm>
          <a:custGeom>
            <a:avLst/>
            <a:gdLst/>
            <a:ahLst/>
            <a:rect l="l" t="t" r="r" b="b"/>
            <a:pathLst>
              <a:path w="801" h="800">
                <a:moveTo>
                  <a:pt x="401" y="0"/>
                </a:moveTo>
                <a:cubicBezTo>
                  <a:pt x="180" y="0"/>
                  <a:pt x="0" y="179"/>
                  <a:pt x="0" y="400"/>
                </a:cubicBezTo>
                <a:cubicBezTo>
                  <a:pt x="0" y="621"/>
                  <a:pt x="180" y="800"/>
                  <a:pt x="401" y="800"/>
                </a:cubicBezTo>
                <a:cubicBezTo>
                  <a:pt x="621" y="800"/>
                  <a:pt x="801" y="621"/>
                  <a:pt x="801" y="400"/>
                </a:cubicBezTo>
                <a:cubicBezTo>
                  <a:pt x="801" y="179"/>
                  <a:pt x="622" y="0"/>
                  <a:pt x="401" y="0"/>
                </a:cubicBezTo>
                <a:close/>
                <a:moveTo>
                  <a:pt x="401" y="726"/>
                </a:moveTo>
                <a:cubicBezTo>
                  <a:pt x="221" y="726"/>
                  <a:pt x="74" y="579"/>
                  <a:pt x="74" y="400"/>
                </a:cubicBezTo>
                <a:cubicBezTo>
                  <a:pt x="74" y="221"/>
                  <a:pt x="222" y="74"/>
                  <a:pt x="401" y="74"/>
                </a:cubicBezTo>
                <a:cubicBezTo>
                  <a:pt x="580" y="74"/>
                  <a:pt x="727" y="222"/>
                  <a:pt x="727" y="400"/>
                </a:cubicBezTo>
                <a:cubicBezTo>
                  <a:pt x="727" y="579"/>
                  <a:pt x="581" y="726"/>
                  <a:pt x="401" y="7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6"/>
          <p:cNvSpPr/>
          <p:nvPr/>
        </p:nvSpPr>
        <p:spPr>
          <a:xfrm>
            <a:off x="7361640" y="398160"/>
            <a:ext cx="320760" cy="410400"/>
          </a:xfrm>
          <a:custGeom>
            <a:avLst/>
            <a:gdLst/>
            <a:ahLst/>
            <a:rect l="l" t="t" r="r" b="b"/>
            <a:pathLst>
              <a:path w="1837" h="2357">
                <a:moveTo>
                  <a:pt x="432" y="1906"/>
                </a:moveTo>
                <a:cubicBezTo>
                  <a:pt x="657" y="2171"/>
                  <a:pt x="886" y="2341"/>
                  <a:pt x="897" y="2348"/>
                </a:cubicBezTo>
                <a:cubicBezTo>
                  <a:pt x="909" y="2357"/>
                  <a:pt x="928" y="2357"/>
                  <a:pt x="941" y="2348"/>
                </a:cubicBezTo>
                <a:cubicBezTo>
                  <a:pt x="977" y="2322"/>
                  <a:pt x="1837" y="1686"/>
                  <a:pt x="1837" y="909"/>
                </a:cubicBezTo>
                <a:cubicBezTo>
                  <a:pt x="1837" y="409"/>
                  <a:pt x="1425" y="0"/>
                  <a:pt x="920" y="0"/>
                </a:cubicBezTo>
                <a:cubicBezTo>
                  <a:pt x="414" y="0"/>
                  <a:pt x="2" y="408"/>
                  <a:pt x="2" y="909"/>
                </a:cubicBezTo>
                <a:cubicBezTo>
                  <a:pt x="0" y="1128"/>
                  <a:pt x="76" y="1481"/>
                  <a:pt x="432" y="1906"/>
                </a:cubicBezTo>
                <a:close/>
                <a:moveTo>
                  <a:pt x="918" y="72"/>
                </a:moveTo>
                <a:cubicBezTo>
                  <a:pt x="1382" y="72"/>
                  <a:pt x="1762" y="448"/>
                  <a:pt x="1762" y="908"/>
                </a:cubicBezTo>
                <a:cubicBezTo>
                  <a:pt x="1762" y="1176"/>
                  <a:pt x="1651" y="1458"/>
                  <a:pt x="1432" y="1748"/>
                </a:cubicBezTo>
                <a:cubicBezTo>
                  <a:pt x="1258" y="1978"/>
                  <a:pt x="1062" y="2151"/>
                  <a:pt x="960" y="2234"/>
                </a:cubicBezTo>
                <a:cubicBezTo>
                  <a:pt x="918" y="2269"/>
                  <a:pt x="918" y="2269"/>
                  <a:pt x="918" y="2269"/>
                </a:cubicBezTo>
                <a:cubicBezTo>
                  <a:pt x="875" y="2234"/>
                  <a:pt x="875" y="2234"/>
                  <a:pt x="875" y="2234"/>
                </a:cubicBezTo>
                <a:cubicBezTo>
                  <a:pt x="773" y="2150"/>
                  <a:pt x="577" y="1978"/>
                  <a:pt x="403" y="1748"/>
                </a:cubicBezTo>
                <a:cubicBezTo>
                  <a:pt x="184" y="1458"/>
                  <a:pt x="73" y="1176"/>
                  <a:pt x="73" y="906"/>
                </a:cubicBezTo>
                <a:cubicBezTo>
                  <a:pt x="74" y="448"/>
                  <a:pt x="453" y="72"/>
                  <a:pt x="918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7"/>
          <p:cNvSpPr/>
          <p:nvPr/>
        </p:nvSpPr>
        <p:spPr>
          <a:xfrm>
            <a:off x="7882920" y="218880"/>
            <a:ext cx="392472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Madrid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C/Valle de Alcudia.3 Edificio 2,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planta 1. 28232. Las Rozas, Madrid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8"/>
          <p:cNvSpPr/>
          <p:nvPr/>
        </p:nvSpPr>
        <p:spPr>
          <a:xfrm>
            <a:off x="7445160" y="1531440"/>
            <a:ext cx="140040" cy="139320"/>
          </a:xfrm>
          <a:custGeom>
            <a:avLst/>
            <a:gdLst/>
            <a:ahLst/>
            <a:rect l="l" t="t" r="r" b="b"/>
            <a:pathLst>
              <a:path w="801" h="800">
                <a:moveTo>
                  <a:pt x="401" y="0"/>
                </a:moveTo>
                <a:cubicBezTo>
                  <a:pt x="180" y="0"/>
                  <a:pt x="0" y="179"/>
                  <a:pt x="0" y="400"/>
                </a:cubicBezTo>
                <a:cubicBezTo>
                  <a:pt x="0" y="621"/>
                  <a:pt x="180" y="800"/>
                  <a:pt x="401" y="800"/>
                </a:cubicBezTo>
                <a:cubicBezTo>
                  <a:pt x="621" y="800"/>
                  <a:pt x="801" y="621"/>
                  <a:pt x="801" y="400"/>
                </a:cubicBezTo>
                <a:cubicBezTo>
                  <a:pt x="801" y="179"/>
                  <a:pt x="622" y="0"/>
                  <a:pt x="401" y="0"/>
                </a:cubicBezTo>
                <a:close/>
                <a:moveTo>
                  <a:pt x="401" y="726"/>
                </a:moveTo>
                <a:cubicBezTo>
                  <a:pt x="221" y="726"/>
                  <a:pt x="74" y="579"/>
                  <a:pt x="74" y="400"/>
                </a:cubicBezTo>
                <a:cubicBezTo>
                  <a:pt x="74" y="221"/>
                  <a:pt x="222" y="74"/>
                  <a:pt x="401" y="74"/>
                </a:cubicBezTo>
                <a:cubicBezTo>
                  <a:pt x="580" y="74"/>
                  <a:pt x="727" y="222"/>
                  <a:pt x="727" y="400"/>
                </a:cubicBezTo>
                <a:cubicBezTo>
                  <a:pt x="727" y="579"/>
                  <a:pt x="581" y="726"/>
                  <a:pt x="401" y="7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9"/>
          <p:cNvSpPr/>
          <p:nvPr/>
        </p:nvSpPr>
        <p:spPr>
          <a:xfrm>
            <a:off x="7355520" y="1441800"/>
            <a:ext cx="320760" cy="410400"/>
          </a:xfrm>
          <a:custGeom>
            <a:avLst/>
            <a:gdLst/>
            <a:ahLst/>
            <a:rect l="l" t="t" r="r" b="b"/>
            <a:pathLst>
              <a:path w="1837" h="2357">
                <a:moveTo>
                  <a:pt x="432" y="1906"/>
                </a:moveTo>
                <a:cubicBezTo>
                  <a:pt x="657" y="2171"/>
                  <a:pt x="886" y="2341"/>
                  <a:pt x="897" y="2348"/>
                </a:cubicBezTo>
                <a:cubicBezTo>
                  <a:pt x="909" y="2357"/>
                  <a:pt x="928" y="2357"/>
                  <a:pt x="941" y="2348"/>
                </a:cubicBezTo>
                <a:cubicBezTo>
                  <a:pt x="977" y="2322"/>
                  <a:pt x="1837" y="1686"/>
                  <a:pt x="1837" y="909"/>
                </a:cubicBezTo>
                <a:cubicBezTo>
                  <a:pt x="1837" y="409"/>
                  <a:pt x="1425" y="0"/>
                  <a:pt x="920" y="0"/>
                </a:cubicBezTo>
                <a:cubicBezTo>
                  <a:pt x="414" y="0"/>
                  <a:pt x="2" y="408"/>
                  <a:pt x="2" y="909"/>
                </a:cubicBezTo>
                <a:cubicBezTo>
                  <a:pt x="0" y="1128"/>
                  <a:pt x="76" y="1481"/>
                  <a:pt x="432" y="1906"/>
                </a:cubicBezTo>
                <a:close/>
                <a:moveTo>
                  <a:pt x="918" y="72"/>
                </a:moveTo>
                <a:cubicBezTo>
                  <a:pt x="1382" y="72"/>
                  <a:pt x="1762" y="448"/>
                  <a:pt x="1762" y="908"/>
                </a:cubicBezTo>
                <a:cubicBezTo>
                  <a:pt x="1762" y="1176"/>
                  <a:pt x="1651" y="1458"/>
                  <a:pt x="1432" y="1748"/>
                </a:cubicBezTo>
                <a:cubicBezTo>
                  <a:pt x="1258" y="1978"/>
                  <a:pt x="1062" y="2151"/>
                  <a:pt x="960" y="2234"/>
                </a:cubicBezTo>
                <a:cubicBezTo>
                  <a:pt x="918" y="2269"/>
                  <a:pt x="918" y="2269"/>
                  <a:pt x="918" y="2269"/>
                </a:cubicBezTo>
                <a:cubicBezTo>
                  <a:pt x="875" y="2234"/>
                  <a:pt x="875" y="2234"/>
                  <a:pt x="875" y="2234"/>
                </a:cubicBezTo>
                <a:cubicBezTo>
                  <a:pt x="773" y="2150"/>
                  <a:pt x="577" y="1978"/>
                  <a:pt x="403" y="1748"/>
                </a:cubicBezTo>
                <a:cubicBezTo>
                  <a:pt x="184" y="1458"/>
                  <a:pt x="73" y="1176"/>
                  <a:pt x="73" y="906"/>
                </a:cubicBezTo>
                <a:cubicBezTo>
                  <a:pt x="74" y="448"/>
                  <a:pt x="453" y="72"/>
                  <a:pt x="918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10"/>
          <p:cNvSpPr/>
          <p:nvPr/>
        </p:nvSpPr>
        <p:spPr>
          <a:xfrm>
            <a:off x="7922520" y="1262520"/>
            <a:ext cx="392472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Barcelona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Plaça de Catalunya, 21 - 2ª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08002, Barcelona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11"/>
          <p:cNvSpPr/>
          <p:nvPr/>
        </p:nvSpPr>
        <p:spPr>
          <a:xfrm>
            <a:off x="7436520" y="2682720"/>
            <a:ext cx="140040" cy="139320"/>
          </a:xfrm>
          <a:custGeom>
            <a:avLst/>
            <a:gdLst/>
            <a:ahLst/>
            <a:rect l="l" t="t" r="r" b="b"/>
            <a:pathLst>
              <a:path w="801" h="800">
                <a:moveTo>
                  <a:pt x="401" y="0"/>
                </a:moveTo>
                <a:cubicBezTo>
                  <a:pt x="180" y="0"/>
                  <a:pt x="0" y="179"/>
                  <a:pt x="0" y="400"/>
                </a:cubicBezTo>
                <a:cubicBezTo>
                  <a:pt x="0" y="621"/>
                  <a:pt x="180" y="800"/>
                  <a:pt x="401" y="800"/>
                </a:cubicBezTo>
                <a:cubicBezTo>
                  <a:pt x="621" y="800"/>
                  <a:pt x="801" y="621"/>
                  <a:pt x="801" y="400"/>
                </a:cubicBezTo>
                <a:cubicBezTo>
                  <a:pt x="801" y="179"/>
                  <a:pt x="622" y="0"/>
                  <a:pt x="401" y="0"/>
                </a:cubicBezTo>
                <a:close/>
                <a:moveTo>
                  <a:pt x="401" y="726"/>
                </a:moveTo>
                <a:cubicBezTo>
                  <a:pt x="221" y="726"/>
                  <a:pt x="74" y="579"/>
                  <a:pt x="74" y="400"/>
                </a:cubicBezTo>
                <a:cubicBezTo>
                  <a:pt x="74" y="221"/>
                  <a:pt x="222" y="74"/>
                  <a:pt x="401" y="74"/>
                </a:cubicBezTo>
                <a:cubicBezTo>
                  <a:pt x="580" y="74"/>
                  <a:pt x="727" y="222"/>
                  <a:pt x="727" y="400"/>
                </a:cubicBezTo>
                <a:cubicBezTo>
                  <a:pt x="727" y="579"/>
                  <a:pt x="581" y="726"/>
                  <a:pt x="401" y="7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12"/>
          <p:cNvSpPr/>
          <p:nvPr/>
        </p:nvSpPr>
        <p:spPr>
          <a:xfrm>
            <a:off x="7346880" y="2592720"/>
            <a:ext cx="320760" cy="410400"/>
          </a:xfrm>
          <a:custGeom>
            <a:avLst/>
            <a:gdLst/>
            <a:ahLst/>
            <a:rect l="l" t="t" r="r" b="b"/>
            <a:pathLst>
              <a:path w="1837" h="2357">
                <a:moveTo>
                  <a:pt x="432" y="1906"/>
                </a:moveTo>
                <a:cubicBezTo>
                  <a:pt x="657" y="2171"/>
                  <a:pt x="886" y="2341"/>
                  <a:pt x="897" y="2348"/>
                </a:cubicBezTo>
                <a:cubicBezTo>
                  <a:pt x="909" y="2357"/>
                  <a:pt x="928" y="2357"/>
                  <a:pt x="941" y="2348"/>
                </a:cubicBezTo>
                <a:cubicBezTo>
                  <a:pt x="977" y="2322"/>
                  <a:pt x="1837" y="1686"/>
                  <a:pt x="1837" y="909"/>
                </a:cubicBezTo>
                <a:cubicBezTo>
                  <a:pt x="1837" y="409"/>
                  <a:pt x="1425" y="0"/>
                  <a:pt x="920" y="0"/>
                </a:cubicBezTo>
                <a:cubicBezTo>
                  <a:pt x="414" y="0"/>
                  <a:pt x="2" y="408"/>
                  <a:pt x="2" y="909"/>
                </a:cubicBezTo>
                <a:cubicBezTo>
                  <a:pt x="0" y="1128"/>
                  <a:pt x="76" y="1481"/>
                  <a:pt x="432" y="1906"/>
                </a:cubicBezTo>
                <a:close/>
                <a:moveTo>
                  <a:pt x="918" y="72"/>
                </a:moveTo>
                <a:cubicBezTo>
                  <a:pt x="1382" y="72"/>
                  <a:pt x="1762" y="448"/>
                  <a:pt x="1762" y="908"/>
                </a:cubicBezTo>
                <a:cubicBezTo>
                  <a:pt x="1762" y="1176"/>
                  <a:pt x="1651" y="1458"/>
                  <a:pt x="1432" y="1748"/>
                </a:cubicBezTo>
                <a:cubicBezTo>
                  <a:pt x="1258" y="1978"/>
                  <a:pt x="1062" y="2151"/>
                  <a:pt x="960" y="2234"/>
                </a:cubicBezTo>
                <a:cubicBezTo>
                  <a:pt x="918" y="2269"/>
                  <a:pt x="918" y="2269"/>
                  <a:pt x="918" y="2269"/>
                </a:cubicBezTo>
                <a:cubicBezTo>
                  <a:pt x="875" y="2234"/>
                  <a:pt x="875" y="2234"/>
                  <a:pt x="875" y="2234"/>
                </a:cubicBezTo>
                <a:cubicBezTo>
                  <a:pt x="773" y="2150"/>
                  <a:pt x="577" y="1978"/>
                  <a:pt x="403" y="1748"/>
                </a:cubicBezTo>
                <a:cubicBezTo>
                  <a:pt x="184" y="1458"/>
                  <a:pt x="73" y="1176"/>
                  <a:pt x="73" y="906"/>
                </a:cubicBezTo>
                <a:cubicBezTo>
                  <a:pt x="74" y="448"/>
                  <a:pt x="453" y="72"/>
                  <a:pt x="918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13"/>
          <p:cNvSpPr/>
          <p:nvPr/>
        </p:nvSpPr>
        <p:spPr>
          <a:xfrm>
            <a:off x="8009640" y="2305800"/>
            <a:ext cx="3828240" cy="97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Cádiz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Edificio Jerez Parque Empresarial,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Calle del Desarrollo 2; oficina 12,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planta 1, 11047, Jerez de la Frontera, Cádiz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14"/>
          <p:cNvSpPr/>
          <p:nvPr/>
        </p:nvSpPr>
        <p:spPr>
          <a:xfrm>
            <a:off x="8104680" y="3558600"/>
            <a:ext cx="3767760" cy="97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Zaragoza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Centro Tecnológico TIC XXI C/Bari, 57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Plataforma Logística (PLA-ZA),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50197, Zaragoza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15"/>
          <p:cNvSpPr/>
          <p:nvPr/>
        </p:nvSpPr>
        <p:spPr>
          <a:xfrm>
            <a:off x="7445160" y="5092560"/>
            <a:ext cx="140040" cy="139320"/>
          </a:xfrm>
          <a:custGeom>
            <a:avLst/>
            <a:gdLst/>
            <a:ahLst/>
            <a:rect l="l" t="t" r="r" b="b"/>
            <a:pathLst>
              <a:path w="801" h="800">
                <a:moveTo>
                  <a:pt x="401" y="0"/>
                </a:moveTo>
                <a:cubicBezTo>
                  <a:pt x="180" y="0"/>
                  <a:pt x="0" y="179"/>
                  <a:pt x="0" y="400"/>
                </a:cubicBezTo>
                <a:cubicBezTo>
                  <a:pt x="0" y="621"/>
                  <a:pt x="180" y="800"/>
                  <a:pt x="401" y="800"/>
                </a:cubicBezTo>
                <a:cubicBezTo>
                  <a:pt x="621" y="800"/>
                  <a:pt x="801" y="621"/>
                  <a:pt x="801" y="400"/>
                </a:cubicBezTo>
                <a:cubicBezTo>
                  <a:pt x="801" y="179"/>
                  <a:pt x="622" y="0"/>
                  <a:pt x="401" y="0"/>
                </a:cubicBezTo>
                <a:close/>
                <a:moveTo>
                  <a:pt x="401" y="726"/>
                </a:moveTo>
                <a:cubicBezTo>
                  <a:pt x="221" y="726"/>
                  <a:pt x="74" y="579"/>
                  <a:pt x="74" y="400"/>
                </a:cubicBezTo>
                <a:cubicBezTo>
                  <a:pt x="74" y="221"/>
                  <a:pt x="222" y="74"/>
                  <a:pt x="401" y="74"/>
                </a:cubicBezTo>
                <a:cubicBezTo>
                  <a:pt x="580" y="74"/>
                  <a:pt x="727" y="222"/>
                  <a:pt x="727" y="400"/>
                </a:cubicBezTo>
                <a:cubicBezTo>
                  <a:pt x="727" y="579"/>
                  <a:pt x="581" y="726"/>
                  <a:pt x="401" y="7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16"/>
          <p:cNvSpPr/>
          <p:nvPr/>
        </p:nvSpPr>
        <p:spPr>
          <a:xfrm>
            <a:off x="7355520" y="4988160"/>
            <a:ext cx="320760" cy="410400"/>
          </a:xfrm>
          <a:custGeom>
            <a:avLst/>
            <a:gdLst/>
            <a:ahLst/>
            <a:rect l="l" t="t" r="r" b="b"/>
            <a:pathLst>
              <a:path w="1837" h="2357">
                <a:moveTo>
                  <a:pt x="432" y="1906"/>
                </a:moveTo>
                <a:cubicBezTo>
                  <a:pt x="657" y="2171"/>
                  <a:pt x="886" y="2341"/>
                  <a:pt x="897" y="2348"/>
                </a:cubicBezTo>
                <a:cubicBezTo>
                  <a:pt x="909" y="2357"/>
                  <a:pt x="928" y="2357"/>
                  <a:pt x="941" y="2348"/>
                </a:cubicBezTo>
                <a:cubicBezTo>
                  <a:pt x="977" y="2322"/>
                  <a:pt x="1837" y="1686"/>
                  <a:pt x="1837" y="909"/>
                </a:cubicBezTo>
                <a:cubicBezTo>
                  <a:pt x="1837" y="409"/>
                  <a:pt x="1425" y="0"/>
                  <a:pt x="920" y="0"/>
                </a:cubicBezTo>
                <a:cubicBezTo>
                  <a:pt x="414" y="0"/>
                  <a:pt x="2" y="408"/>
                  <a:pt x="2" y="909"/>
                </a:cubicBezTo>
                <a:cubicBezTo>
                  <a:pt x="0" y="1128"/>
                  <a:pt x="76" y="1481"/>
                  <a:pt x="432" y="1906"/>
                </a:cubicBezTo>
                <a:close/>
                <a:moveTo>
                  <a:pt x="918" y="72"/>
                </a:moveTo>
                <a:cubicBezTo>
                  <a:pt x="1382" y="72"/>
                  <a:pt x="1762" y="448"/>
                  <a:pt x="1762" y="908"/>
                </a:cubicBezTo>
                <a:cubicBezTo>
                  <a:pt x="1762" y="1176"/>
                  <a:pt x="1651" y="1458"/>
                  <a:pt x="1432" y="1748"/>
                </a:cubicBezTo>
                <a:cubicBezTo>
                  <a:pt x="1258" y="1978"/>
                  <a:pt x="1062" y="2151"/>
                  <a:pt x="960" y="2234"/>
                </a:cubicBezTo>
                <a:cubicBezTo>
                  <a:pt x="918" y="2269"/>
                  <a:pt x="918" y="2269"/>
                  <a:pt x="918" y="2269"/>
                </a:cubicBezTo>
                <a:cubicBezTo>
                  <a:pt x="875" y="2234"/>
                  <a:pt x="875" y="2234"/>
                  <a:pt x="875" y="2234"/>
                </a:cubicBezTo>
                <a:cubicBezTo>
                  <a:pt x="773" y="2150"/>
                  <a:pt x="577" y="1978"/>
                  <a:pt x="403" y="1748"/>
                </a:cubicBezTo>
                <a:cubicBezTo>
                  <a:pt x="184" y="1458"/>
                  <a:pt x="73" y="1176"/>
                  <a:pt x="73" y="906"/>
                </a:cubicBezTo>
                <a:cubicBezTo>
                  <a:pt x="74" y="448"/>
                  <a:pt x="453" y="72"/>
                  <a:pt x="918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17"/>
          <p:cNvSpPr/>
          <p:nvPr/>
        </p:nvSpPr>
        <p:spPr>
          <a:xfrm>
            <a:off x="8209080" y="4808520"/>
            <a:ext cx="363852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Coruña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Edificio Mans, Polígono de Pocomaco,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parcela D22, 15190 A Coruña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18"/>
          <p:cNvSpPr/>
          <p:nvPr/>
        </p:nvSpPr>
        <p:spPr>
          <a:xfrm>
            <a:off x="1567800" y="4045320"/>
            <a:ext cx="2926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s-ES" sz="24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902 888 902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19"/>
          <p:cNvSpPr>
            <a:spLocks noGrp="1"/>
          </p:cNvSpPr>
          <p:nvPr>
            <p:ph type="body"/>
          </p:nvPr>
        </p:nvSpPr>
        <p:spPr>
          <a:xfrm>
            <a:off x="977760" y="2266200"/>
            <a:ext cx="4106520" cy="104148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b="1" sz="72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GRACIAS</a:t>
            </a:r>
            <a:endParaRPr b="0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4" name="CustomShape 20"/>
          <p:cNvSpPr/>
          <p:nvPr/>
        </p:nvSpPr>
        <p:spPr>
          <a:xfrm>
            <a:off x="7451640" y="6136200"/>
            <a:ext cx="140040" cy="139320"/>
          </a:xfrm>
          <a:custGeom>
            <a:avLst/>
            <a:gdLst/>
            <a:ahLst/>
            <a:rect l="l" t="t" r="r" b="b"/>
            <a:pathLst>
              <a:path w="801" h="800">
                <a:moveTo>
                  <a:pt x="401" y="0"/>
                </a:moveTo>
                <a:cubicBezTo>
                  <a:pt x="180" y="0"/>
                  <a:pt x="0" y="179"/>
                  <a:pt x="0" y="400"/>
                </a:cubicBezTo>
                <a:cubicBezTo>
                  <a:pt x="0" y="621"/>
                  <a:pt x="180" y="800"/>
                  <a:pt x="401" y="800"/>
                </a:cubicBezTo>
                <a:cubicBezTo>
                  <a:pt x="621" y="800"/>
                  <a:pt x="801" y="621"/>
                  <a:pt x="801" y="400"/>
                </a:cubicBezTo>
                <a:cubicBezTo>
                  <a:pt x="801" y="179"/>
                  <a:pt x="622" y="0"/>
                  <a:pt x="401" y="0"/>
                </a:cubicBezTo>
                <a:close/>
                <a:moveTo>
                  <a:pt x="401" y="726"/>
                </a:moveTo>
                <a:cubicBezTo>
                  <a:pt x="221" y="726"/>
                  <a:pt x="74" y="579"/>
                  <a:pt x="74" y="400"/>
                </a:cubicBezTo>
                <a:cubicBezTo>
                  <a:pt x="74" y="221"/>
                  <a:pt x="222" y="74"/>
                  <a:pt x="401" y="74"/>
                </a:cubicBezTo>
                <a:cubicBezTo>
                  <a:pt x="580" y="74"/>
                  <a:pt x="727" y="222"/>
                  <a:pt x="727" y="400"/>
                </a:cubicBezTo>
                <a:cubicBezTo>
                  <a:pt x="727" y="579"/>
                  <a:pt x="581" y="726"/>
                  <a:pt x="401" y="7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1"/>
          <p:cNvSpPr/>
          <p:nvPr/>
        </p:nvSpPr>
        <p:spPr>
          <a:xfrm>
            <a:off x="7361640" y="6046200"/>
            <a:ext cx="320760" cy="410400"/>
          </a:xfrm>
          <a:custGeom>
            <a:avLst/>
            <a:gdLst/>
            <a:ahLst/>
            <a:rect l="l" t="t" r="r" b="b"/>
            <a:pathLst>
              <a:path w="1837" h="2357">
                <a:moveTo>
                  <a:pt x="432" y="1906"/>
                </a:moveTo>
                <a:cubicBezTo>
                  <a:pt x="657" y="2171"/>
                  <a:pt x="886" y="2341"/>
                  <a:pt x="897" y="2348"/>
                </a:cubicBezTo>
                <a:cubicBezTo>
                  <a:pt x="909" y="2357"/>
                  <a:pt x="928" y="2357"/>
                  <a:pt x="941" y="2348"/>
                </a:cubicBezTo>
                <a:cubicBezTo>
                  <a:pt x="977" y="2322"/>
                  <a:pt x="1837" y="1686"/>
                  <a:pt x="1837" y="909"/>
                </a:cubicBezTo>
                <a:cubicBezTo>
                  <a:pt x="1837" y="409"/>
                  <a:pt x="1425" y="0"/>
                  <a:pt x="920" y="0"/>
                </a:cubicBezTo>
                <a:cubicBezTo>
                  <a:pt x="414" y="0"/>
                  <a:pt x="2" y="408"/>
                  <a:pt x="2" y="909"/>
                </a:cubicBezTo>
                <a:cubicBezTo>
                  <a:pt x="0" y="1128"/>
                  <a:pt x="76" y="1481"/>
                  <a:pt x="432" y="1906"/>
                </a:cubicBezTo>
                <a:close/>
                <a:moveTo>
                  <a:pt x="918" y="72"/>
                </a:moveTo>
                <a:cubicBezTo>
                  <a:pt x="1382" y="72"/>
                  <a:pt x="1762" y="448"/>
                  <a:pt x="1762" y="908"/>
                </a:cubicBezTo>
                <a:cubicBezTo>
                  <a:pt x="1762" y="1176"/>
                  <a:pt x="1651" y="1458"/>
                  <a:pt x="1432" y="1748"/>
                </a:cubicBezTo>
                <a:cubicBezTo>
                  <a:pt x="1258" y="1978"/>
                  <a:pt x="1062" y="2151"/>
                  <a:pt x="960" y="2234"/>
                </a:cubicBezTo>
                <a:cubicBezTo>
                  <a:pt x="918" y="2269"/>
                  <a:pt x="918" y="2269"/>
                  <a:pt x="918" y="2269"/>
                </a:cubicBezTo>
                <a:cubicBezTo>
                  <a:pt x="875" y="2234"/>
                  <a:pt x="875" y="2234"/>
                  <a:pt x="875" y="2234"/>
                </a:cubicBezTo>
                <a:cubicBezTo>
                  <a:pt x="773" y="2150"/>
                  <a:pt x="577" y="1978"/>
                  <a:pt x="403" y="1748"/>
                </a:cubicBezTo>
                <a:cubicBezTo>
                  <a:pt x="184" y="1458"/>
                  <a:pt x="73" y="1176"/>
                  <a:pt x="73" y="906"/>
                </a:cubicBezTo>
                <a:cubicBezTo>
                  <a:pt x="74" y="448"/>
                  <a:pt x="453" y="72"/>
                  <a:pt x="918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22"/>
          <p:cNvSpPr/>
          <p:nvPr/>
        </p:nvSpPr>
        <p:spPr>
          <a:xfrm>
            <a:off x="8440200" y="5866920"/>
            <a:ext cx="339732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Palma de Mallorca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Regus Palma, Gremi de Sabaters, 21,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Polígono de Son Castello 07009 Palma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3"/>
          <p:cNvSpPr/>
          <p:nvPr/>
        </p:nvSpPr>
        <p:spPr>
          <a:xfrm>
            <a:off x="7451640" y="3935520"/>
            <a:ext cx="140040" cy="139320"/>
          </a:xfrm>
          <a:custGeom>
            <a:avLst/>
            <a:gdLst/>
            <a:ahLst/>
            <a:rect l="l" t="t" r="r" b="b"/>
            <a:pathLst>
              <a:path w="801" h="800">
                <a:moveTo>
                  <a:pt x="401" y="0"/>
                </a:moveTo>
                <a:cubicBezTo>
                  <a:pt x="180" y="0"/>
                  <a:pt x="0" y="179"/>
                  <a:pt x="0" y="400"/>
                </a:cubicBezTo>
                <a:cubicBezTo>
                  <a:pt x="0" y="621"/>
                  <a:pt x="180" y="800"/>
                  <a:pt x="401" y="800"/>
                </a:cubicBezTo>
                <a:cubicBezTo>
                  <a:pt x="621" y="800"/>
                  <a:pt x="801" y="621"/>
                  <a:pt x="801" y="400"/>
                </a:cubicBezTo>
                <a:cubicBezTo>
                  <a:pt x="801" y="179"/>
                  <a:pt x="622" y="0"/>
                  <a:pt x="401" y="0"/>
                </a:cubicBezTo>
                <a:close/>
                <a:moveTo>
                  <a:pt x="401" y="726"/>
                </a:moveTo>
                <a:cubicBezTo>
                  <a:pt x="221" y="726"/>
                  <a:pt x="74" y="579"/>
                  <a:pt x="74" y="400"/>
                </a:cubicBezTo>
                <a:cubicBezTo>
                  <a:pt x="74" y="221"/>
                  <a:pt x="222" y="74"/>
                  <a:pt x="401" y="74"/>
                </a:cubicBezTo>
                <a:cubicBezTo>
                  <a:pt x="580" y="74"/>
                  <a:pt x="727" y="222"/>
                  <a:pt x="727" y="400"/>
                </a:cubicBezTo>
                <a:cubicBezTo>
                  <a:pt x="727" y="579"/>
                  <a:pt x="581" y="726"/>
                  <a:pt x="401" y="7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24"/>
          <p:cNvSpPr/>
          <p:nvPr/>
        </p:nvSpPr>
        <p:spPr>
          <a:xfrm>
            <a:off x="7361640" y="3845520"/>
            <a:ext cx="320760" cy="410400"/>
          </a:xfrm>
          <a:custGeom>
            <a:avLst/>
            <a:gdLst/>
            <a:ahLst/>
            <a:rect l="l" t="t" r="r" b="b"/>
            <a:pathLst>
              <a:path w="1837" h="2357">
                <a:moveTo>
                  <a:pt x="432" y="1906"/>
                </a:moveTo>
                <a:cubicBezTo>
                  <a:pt x="657" y="2171"/>
                  <a:pt x="886" y="2341"/>
                  <a:pt x="897" y="2348"/>
                </a:cubicBezTo>
                <a:cubicBezTo>
                  <a:pt x="909" y="2357"/>
                  <a:pt x="928" y="2357"/>
                  <a:pt x="941" y="2348"/>
                </a:cubicBezTo>
                <a:cubicBezTo>
                  <a:pt x="977" y="2322"/>
                  <a:pt x="1837" y="1686"/>
                  <a:pt x="1837" y="909"/>
                </a:cubicBezTo>
                <a:cubicBezTo>
                  <a:pt x="1837" y="409"/>
                  <a:pt x="1425" y="0"/>
                  <a:pt x="920" y="0"/>
                </a:cubicBezTo>
                <a:cubicBezTo>
                  <a:pt x="414" y="0"/>
                  <a:pt x="2" y="408"/>
                  <a:pt x="2" y="909"/>
                </a:cubicBezTo>
                <a:cubicBezTo>
                  <a:pt x="0" y="1128"/>
                  <a:pt x="76" y="1481"/>
                  <a:pt x="432" y="1906"/>
                </a:cubicBezTo>
                <a:close/>
                <a:moveTo>
                  <a:pt x="918" y="72"/>
                </a:moveTo>
                <a:cubicBezTo>
                  <a:pt x="1382" y="72"/>
                  <a:pt x="1762" y="448"/>
                  <a:pt x="1762" y="908"/>
                </a:cubicBezTo>
                <a:cubicBezTo>
                  <a:pt x="1762" y="1176"/>
                  <a:pt x="1651" y="1458"/>
                  <a:pt x="1432" y="1748"/>
                </a:cubicBezTo>
                <a:cubicBezTo>
                  <a:pt x="1258" y="1978"/>
                  <a:pt x="1062" y="2151"/>
                  <a:pt x="960" y="2234"/>
                </a:cubicBezTo>
                <a:cubicBezTo>
                  <a:pt x="918" y="2269"/>
                  <a:pt x="918" y="2269"/>
                  <a:pt x="918" y="2269"/>
                </a:cubicBezTo>
                <a:cubicBezTo>
                  <a:pt x="875" y="2234"/>
                  <a:pt x="875" y="2234"/>
                  <a:pt x="875" y="2234"/>
                </a:cubicBezTo>
                <a:cubicBezTo>
                  <a:pt x="773" y="2150"/>
                  <a:pt x="577" y="1978"/>
                  <a:pt x="403" y="1748"/>
                </a:cubicBezTo>
                <a:cubicBezTo>
                  <a:pt x="184" y="1458"/>
                  <a:pt x="73" y="1176"/>
                  <a:pt x="73" y="906"/>
                </a:cubicBezTo>
                <a:cubicBezTo>
                  <a:pt x="74" y="448"/>
                  <a:pt x="453" y="72"/>
                  <a:pt x="918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PlaceHolder 2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Pulse para editar el formato del texto de título</a:t>
            </a:r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5" Type="http://schemas.openxmlformats.org/officeDocument/2006/relationships/image" Target="../media/image78.png"/><Relationship Id="rId16" Type="http://schemas.openxmlformats.org/officeDocument/2006/relationships/image" Target="../media/image79.png"/><Relationship Id="rId17" Type="http://schemas.openxmlformats.org/officeDocument/2006/relationships/image" Target="../media/image80.png"/><Relationship Id="rId18" Type="http://schemas.openxmlformats.org/officeDocument/2006/relationships/image" Target="../media/image81.png"/><Relationship Id="rId19" Type="http://schemas.openxmlformats.org/officeDocument/2006/relationships/image" Target="../media/image82.png"/><Relationship Id="rId20" Type="http://schemas.openxmlformats.org/officeDocument/2006/relationships/image" Target="../media/image83.png"/><Relationship Id="rId21" Type="http://schemas.openxmlformats.org/officeDocument/2006/relationships/image" Target="../media/image84.png"/><Relationship Id="rId22" Type="http://schemas.openxmlformats.org/officeDocument/2006/relationships/image" Target="../media/image85.png"/><Relationship Id="rId23" Type="http://schemas.openxmlformats.org/officeDocument/2006/relationships/image" Target="../media/image86.png"/><Relationship Id="rId24" Type="http://schemas.openxmlformats.org/officeDocument/2006/relationships/image" Target="../media/image87.png"/><Relationship Id="rId2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slideLayout" Target="../slideLayouts/slideLayout13.xml"/><Relationship Id="rId15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51.png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55.png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61.png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65.png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Relationship Id="rId12" Type="http://schemas.openxmlformats.org/officeDocument/2006/relationships/image" Target="../media/image182.png"/><Relationship Id="rId13" Type="http://schemas.openxmlformats.org/officeDocument/2006/relationships/image" Target="../media/image183.png"/><Relationship Id="rId14" Type="http://schemas.openxmlformats.org/officeDocument/2006/relationships/image" Target="../media/image184.png"/><Relationship Id="rId15" Type="http://schemas.openxmlformats.org/officeDocument/2006/relationships/slideLayout" Target="../slideLayouts/slideLayout13.xml"/><Relationship Id="rId16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85.png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89.jpeg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jpeg"/><Relationship Id="rId6" Type="http://schemas.openxmlformats.org/officeDocument/2006/relationships/image" Target="../media/image194.jpeg"/><Relationship Id="rId7" Type="http://schemas.openxmlformats.org/officeDocument/2006/relationships/image" Target="../media/image195.png"/><Relationship Id="rId8" Type="http://schemas.openxmlformats.org/officeDocument/2006/relationships/slideLayout" Target="../slideLayouts/slideLayout25.xml"/><Relationship Id="rId9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96.png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slideLayout" Target="../slideLayouts/slideLayout25.xml"/><Relationship Id="rId9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03.jpeg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chart" Target="../charts/chart5.xml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jpe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7.wmf"/><Relationship Id="rId2" Type="http://schemas.openxmlformats.org/officeDocument/2006/relationships/image" Target="../media/image48.wmf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hyperlink" Target="https://xkcd.com/936/" TargetMode="External"/><Relationship Id="rId8" Type="http://schemas.openxmlformats.org/officeDocument/2006/relationships/hyperlink" Target="https://xkcd.com/936/" TargetMode="External"/><Relationship Id="rId9" Type="http://schemas.openxmlformats.org/officeDocument/2006/relationships/hyperlink" Target="https://xkcd.com/936/" TargetMode="External"/><Relationship Id="rId10" Type="http://schemas.openxmlformats.org/officeDocument/2006/relationships/hyperlink" Target="https://xkcd.com/936/" TargetMode="External"/><Relationship Id="rId11" Type="http://schemas.openxmlformats.org/officeDocument/2006/relationships/hyperlink" Target="https://xkcd.com/936/" TargetMode="External"/><Relationship Id="rId12" Type="http://schemas.openxmlformats.org/officeDocument/2006/relationships/hyperlink" Target="https://creativecommons.org/licenses/by-nc/2.5/" TargetMode="External"/><Relationship Id="rId13" Type="http://schemas.openxmlformats.org/officeDocument/2006/relationships/image" Target="../media/image53.wmf"/><Relationship Id="rId1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tif"/><Relationship Id="rId6" Type="http://schemas.openxmlformats.org/officeDocument/2006/relationships/image" Target="../media/image59.png"/><Relationship Id="rId7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0" y="2503440"/>
            <a:ext cx="12191760" cy="1006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sz="4200" spc="-1" strike="noStrike">
                <a:solidFill>
                  <a:srgbClr val="fdcd13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TechDay#7 – Especificaciones Ejecutables y BDD con Cucumber y Selenium</a:t>
            </a:r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5115960" y="3637800"/>
            <a:ext cx="1728000" cy="5130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Mayo 2017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TextShape 3"/>
          <p:cNvSpPr txBox="1"/>
          <p:nvPr/>
        </p:nvSpPr>
        <p:spPr>
          <a:xfrm>
            <a:off x="6630480" y="3637800"/>
            <a:ext cx="4056120" cy="5130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Madrid – Barcelona - Jerez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8040" cy="667440"/>
          </a:xfrm>
          <a:prstGeom prst="rect">
            <a:avLst/>
          </a:prstGeom>
          <a:ln>
            <a:noFill/>
          </a:ln>
        </p:spPr>
      </p:pic>
      <p:pic>
        <p:nvPicPr>
          <p:cNvPr id="386" name="Imagen 4" descr=""/>
          <p:cNvPicPr/>
          <p:nvPr/>
        </p:nvPicPr>
        <p:blipFill>
          <a:blip r:embed="rId2"/>
          <a:stretch/>
        </p:blipFill>
        <p:spPr>
          <a:xfrm>
            <a:off x="4923720" y="429480"/>
            <a:ext cx="5890320" cy="813240"/>
          </a:xfrm>
          <a:prstGeom prst="rect">
            <a:avLst/>
          </a:prstGeom>
          <a:ln>
            <a:noFill/>
          </a:ln>
        </p:spPr>
      </p:pic>
      <p:sp>
        <p:nvSpPr>
          <p:cNvPr id="387" name="CustomShape 1"/>
          <p:cNvSpPr/>
          <p:nvPr/>
        </p:nvSpPr>
        <p:spPr>
          <a:xfrm>
            <a:off x="3753000" y="527760"/>
            <a:ext cx="8405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Gherkin + Cucumber para implantar BDD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8" name="Picture 2" descr=""/>
          <p:cNvPicPr/>
          <p:nvPr/>
        </p:nvPicPr>
        <p:blipFill>
          <a:blip r:embed="rId3"/>
          <a:stretch/>
        </p:blipFill>
        <p:spPr>
          <a:xfrm>
            <a:off x="61560" y="5940000"/>
            <a:ext cx="861480" cy="861480"/>
          </a:xfrm>
          <a:prstGeom prst="rect">
            <a:avLst/>
          </a:prstGeom>
          <a:ln>
            <a:noFill/>
          </a:ln>
        </p:spPr>
      </p:pic>
      <p:sp>
        <p:nvSpPr>
          <p:cNvPr id="389" name="CustomShape 2"/>
          <p:cNvSpPr/>
          <p:nvPr/>
        </p:nvSpPr>
        <p:spPr>
          <a:xfrm>
            <a:off x="923400" y="2365200"/>
            <a:ext cx="5863680" cy="456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Feature: 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Transferring money between accounts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In order to manage my money more efficiently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As a bank client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 want to transfer funds between my accounts whenever I need to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
</a:t>
            </a:r>
            <a:r>
              <a:rPr b="1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</a:t>
            </a:r>
            <a:r>
              <a:rPr b="1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Scenario: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Transferring money to a savings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Given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my Current account has a balance of 1000.00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And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my Savings account has a balance of 2000.00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When 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 transfer 500.00 from my Current account to my Savings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Then 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 should have 500.00 in my Current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And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I should have 2500.00 in my Savings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
</a:t>
            </a:r>
            <a:r>
              <a:rPr b="1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</a:t>
            </a:r>
            <a:r>
              <a:rPr b="1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Scenario: 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Transferring with insufficient funds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Given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my Current account has a balance of 1000.00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And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my Savings account has a balance of 2000.00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When 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 transfer 1500.00 from my Current account to my Savings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Then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I should receive an 'insufficient funds' error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Then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I should have 1000.00 in my Current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And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I should have 2000.00 in my Savings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
</a:t>
            </a:r>
            <a:r>
              <a:rPr b="1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</a:t>
            </a:r>
            <a:r>
              <a:rPr b="1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Scenario: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Transferring all the money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Given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my Current account has a balance of 1000.00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And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my Savings account has a balance of 2000.00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When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I transfer 1000.00 from my Current account to my Savings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Then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I should have 0.00 in my Current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And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I should have 3000.00 in my Savings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And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I should receive an 'no more funds' warning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0" name="Imagen 4" descr=""/>
          <p:cNvPicPr/>
          <p:nvPr/>
        </p:nvPicPr>
        <p:blipFill>
          <a:blip r:embed="rId4"/>
          <a:stretch/>
        </p:blipFill>
        <p:spPr>
          <a:xfrm>
            <a:off x="676800" y="1583640"/>
            <a:ext cx="2805120" cy="602640"/>
          </a:xfrm>
          <a:prstGeom prst="rect">
            <a:avLst/>
          </a:prstGeom>
          <a:ln>
            <a:noFill/>
          </a:ln>
        </p:spPr>
      </p:pic>
      <p:sp>
        <p:nvSpPr>
          <p:cNvPr id="391" name="CustomShape 3"/>
          <p:cNvSpPr/>
          <p:nvPr/>
        </p:nvSpPr>
        <p:spPr>
          <a:xfrm>
            <a:off x="536760" y="1641240"/>
            <a:ext cx="28371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Features &amp; Scenarios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4"/>
          <p:cNvSpPr/>
          <p:nvPr/>
        </p:nvSpPr>
        <p:spPr>
          <a:xfrm>
            <a:off x="6928200" y="2365200"/>
            <a:ext cx="149040" cy="660960"/>
          </a:xfrm>
          <a:prstGeom prst="rightBracket">
            <a:avLst>
              <a:gd name="adj" fmla="val 8333"/>
            </a:avLst>
          </a:prstGeom>
          <a:noFill/>
          <a:ln w="3816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93" name="CustomShape 5"/>
          <p:cNvSpPr/>
          <p:nvPr/>
        </p:nvSpPr>
        <p:spPr>
          <a:xfrm>
            <a:off x="6928200" y="3226680"/>
            <a:ext cx="149040" cy="3574800"/>
          </a:xfrm>
          <a:prstGeom prst="rightBracket">
            <a:avLst>
              <a:gd name="adj" fmla="val 8333"/>
            </a:avLst>
          </a:prstGeom>
          <a:noFill/>
          <a:ln w="3816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94" name="CustomShape 6"/>
          <p:cNvSpPr/>
          <p:nvPr/>
        </p:nvSpPr>
        <p:spPr>
          <a:xfrm>
            <a:off x="7218360" y="2377800"/>
            <a:ext cx="389484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Una feature es una funcionalidad del software que da soporte a un objetivo del negocio. </a:t>
            </a:r>
            <a:r>
              <a:rPr b="1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Feature != User Story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CustomShape 7"/>
          <p:cNvSpPr/>
          <p:nvPr/>
        </p:nvSpPr>
        <p:spPr>
          <a:xfrm>
            <a:off x="7218360" y="4274640"/>
            <a:ext cx="3894840" cy="146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Un escenario representa un ejemplo de uso concreto de la feature. Surgen a raíz de la colaboración entre los involucrados y ayudan a minimizar malentendidos y falsas suposiciones sobre aspectos concretos de la feature.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8040" cy="667440"/>
          </a:xfrm>
          <a:prstGeom prst="rect">
            <a:avLst/>
          </a:prstGeom>
          <a:ln>
            <a:noFill/>
          </a:ln>
        </p:spPr>
      </p:pic>
      <p:pic>
        <p:nvPicPr>
          <p:cNvPr id="397" name="Imagen 4" descr=""/>
          <p:cNvPicPr/>
          <p:nvPr/>
        </p:nvPicPr>
        <p:blipFill>
          <a:blip r:embed="rId2"/>
          <a:stretch/>
        </p:blipFill>
        <p:spPr>
          <a:xfrm>
            <a:off x="4923720" y="429480"/>
            <a:ext cx="5890320" cy="813240"/>
          </a:xfrm>
          <a:prstGeom prst="rect">
            <a:avLst/>
          </a:prstGeom>
          <a:ln>
            <a:noFill/>
          </a:ln>
        </p:spPr>
      </p:pic>
      <p:sp>
        <p:nvSpPr>
          <p:cNvPr id="398" name="CustomShape 1"/>
          <p:cNvSpPr/>
          <p:nvPr/>
        </p:nvSpPr>
        <p:spPr>
          <a:xfrm>
            <a:off x="3753000" y="527760"/>
            <a:ext cx="8405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Gherkin + Cucumber para implantar BDD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9" name="Picture 2" descr=""/>
          <p:cNvPicPr/>
          <p:nvPr/>
        </p:nvPicPr>
        <p:blipFill>
          <a:blip r:embed="rId3"/>
          <a:stretch/>
        </p:blipFill>
        <p:spPr>
          <a:xfrm>
            <a:off x="61560" y="5940000"/>
            <a:ext cx="861480" cy="861480"/>
          </a:xfrm>
          <a:prstGeom prst="rect">
            <a:avLst/>
          </a:prstGeom>
          <a:ln>
            <a:noFill/>
          </a:ln>
        </p:spPr>
      </p:pic>
      <p:sp>
        <p:nvSpPr>
          <p:cNvPr id="400" name="CustomShape 2"/>
          <p:cNvSpPr/>
          <p:nvPr/>
        </p:nvSpPr>
        <p:spPr>
          <a:xfrm>
            <a:off x="256320" y="2343240"/>
            <a:ext cx="11674440" cy="109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Uno de los aspectos más atractivos de BDD es la posibilidad de generar documentación viva y completamente actualizada: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Los escenarios dicen exactamente lo que hace la aplicación, si no, su ejecución fallaría.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1" name="Imagen 4" descr=""/>
          <p:cNvPicPr/>
          <p:nvPr/>
        </p:nvPicPr>
        <p:blipFill>
          <a:blip r:embed="rId4"/>
          <a:stretch/>
        </p:blipFill>
        <p:spPr>
          <a:xfrm>
            <a:off x="745560" y="1583640"/>
            <a:ext cx="4177800" cy="602640"/>
          </a:xfrm>
          <a:prstGeom prst="rect">
            <a:avLst/>
          </a:prstGeom>
          <a:ln>
            <a:noFill/>
          </a:ln>
        </p:spPr>
      </p:pic>
      <p:sp>
        <p:nvSpPr>
          <p:cNvPr id="402" name="CustomShape 3"/>
          <p:cNvSpPr/>
          <p:nvPr/>
        </p:nvSpPr>
        <p:spPr>
          <a:xfrm>
            <a:off x="536760" y="1641240"/>
            <a:ext cx="42256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¡Generamos documentación viva!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3" name="Imagen 11" descr=""/>
          <p:cNvPicPr/>
          <p:nvPr/>
        </p:nvPicPr>
        <p:blipFill>
          <a:blip r:embed="rId5"/>
          <a:stretch/>
        </p:blipFill>
        <p:spPr>
          <a:xfrm>
            <a:off x="864360" y="3485520"/>
            <a:ext cx="1779840" cy="752400"/>
          </a:xfrm>
          <a:prstGeom prst="rect">
            <a:avLst/>
          </a:prstGeom>
          <a:ln>
            <a:noFill/>
          </a:ln>
        </p:spPr>
      </p:pic>
      <p:sp>
        <p:nvSpPr>
          <p:cNvPr id="404" name="CustomShape 4"/>
          <p:cNvSpPr/>
          <p:nvPr/>
        </p:nvSpPr>
        <p:spPr>
          <a:xfrm>
            <a:off x="951840" y="3677760"/>
            <a:ext cx="16923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Objetivos de Negocio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5" name="Imagen 13" descr=""/>
          <p:cNvPicPr/>
          <p:nvPr/>
        </p:nvPicPr>
        <p:blipFill>
          <a:blip r:embed="rId6"/>
          <a:stretch/>
        </p:blipFill>
        <p:spPr>
          <a:xfrm>
            <a:off x="3607560" y="3489840"/>
            <a:ext cx="1779840" cy="752400"/>
          </a:xfrm>
          <a:prstGeom prst="rect">
            <a:avLst/>
          </a:prstGeom>
          <a:ln>
            <a:noFill/>
          </a:ln>
        </p:spPr>
      </p:pic>
      <p:sp>
        <p:nvSpPr>
          <p:cNvPr id="406" name="CustomShape 5"/>
          <p:cNvSpPr/>
          <p:nvPr/>
        </p:nvSpPr>
        <p:spPr>
          <a:xfrm>
            <a:off x="3695040" y="3682080"/>
            <a:ext cx="16923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Features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7" name="Imagen 15" descr=""/>
          <p:cNvPicPr/>
          <p:nvPr/>
        </p:nvPicPr>
        <p:blipFill>
          <a:blip r:embed="rId7"/>
          <a:stretch/>
        </p:blipFill>
        <p:spPr>
          <a:xfrm>
            <a:off x="6359760" y="3485520"/>
            <a:ext cx="1779840" cy="752400"/>
          </a:xfrm>
          <a:prstGeom prst="rect">
            <a:avLst/>
          </a:prstGeom>
          <a:ln>
            <a:noFill/>
          </a:ln>
        </p:spPr>
      </p:pic>
      <p:sp>
        <p:nvSpPr>
          <p:cNvPr id="408" name="CustomShape 6"/>
          <p:cNvSpPr/>
          <p:nvPr/>
        </p:nvSpPr>
        <p:spPr>
          <a:xfrm>
            <a:off x="6447240" y="3677760"/>
            <a:ext cx="16923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Escenarios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9" name="Imagen 21" descr=""/>
          <p:cNvPicPr/>
          <p:nvPr/>
        </p:nvPicPr>
        <p:blipFill>
          <a:blip r:embed="rId8"/>
          <a:stretch/>
        </p:blipFill>
        <p:spPr>
          <a:xfrm rot="7200000">
            <a:off x="2838960" y="3495240"/>
            <a:ext cx="494640" cy="733320"/>
          </a:xfrm>
          <a:prstGeom prst="rect">
            <a:avLst/>
          </a:prstGeom>
          <a:ln>
            <a:noFill/>
          </a:ln>
        </p:spPr>
      </p:pic>
      <p:pic>
        <p:nvPicPr>
          <p:cNvPr id="410" name="Imagen 22" descr=""/>
          <p:cNvPicPr/>
          <p:nvPr/>
        </p:nvPicPr>
        <p:blipFill>
          <a:blip r:embed="rId9"/>
          <a:stretch/>
        </p:blipFill>
        <p:spPr>
          <a:xfrm rot="7200000">
            <a:off x="5581800" y="3473640"/>
            <a:ext cx="494640" cy="733320"/>
          </a:xfrm>
          <a:prstGeom prst="rect">
            <a:avLst/>
          </a:prstGeom>
          <a:ln>
            <a:noFill/>
          </a:ln>
        </p:spPr>
      </p:pic>
      <p:pic>
        <p:nvPicPr>
          <p:cNvPr id="411" name="Imagen 23" descr=""/>
          <p:cNvPicPr/>
          <p:nvPr/>
        </p:nvPicPr>
        <p:blipFill>
          <a:blip r:embed="rId10"/>
          <a:stretch/>
        </p:blipFill>
        <p:spPr>
          <a:xfrm rot="7200000">
            <a:off x="8421480" y="3489840"/>
            <a:ext cx="494640" cy="733320"/>
          </a:xfrm>
          <a:prstGeom prst="rect">
            <a:avLst/>
          </a:prstGeom>
          <a:ln>
            <a:noFill/>
          </a:ln>
        </p:spPr>
      </p:pic>
      <p:pic>
        <p:nvPicPr>
          <p:cNvPr id="412" name="Imagen 25" descr=""/>
          <p:cNvPicPr/>
          <p:nvPr/>
        </p:nvPicPr>
        <p:blipFill>
          <a:blip r:embed="rId11"/>
          <a:stretch/>
        </p:blipFill>
        <p:spPr>
          <a:xfrm>
            <a:off x="7082640" y="4673520"/>
            <a:ext cx="1910160" cy="467280"/>
          </a:xfrm>
          <a:prstGeom prst="rect">
            <a:avLst/>
          </a:prstGeom>
          <a:ln>
            <a:noFill/>
          </a:ln>
        </p:spPr>
      </p:pic>
      <p:sp>
        <p:nvSpPr>
          <p:cNvPr id="413" name="CustomShape 7"/>
          <p:cNvSpPr/>
          <p:nvPr/>
        </p:nvSpPr>
        <p:spPr>
          <a:xfrm>
            <a:off x="7151400" y="4720320"/>
            <a:ext cx="1726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Documentación viva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4" name="Imagen 27" descr=""/>
          <p:cNvPicPr/>
          <p:nvPr/>
        </p:nvPicPr>
        <p:blipFill>
          <a:blip r:embed="rId12"/>
          <a:stretch/>
        </p:blipFill>
        <p:spPr>
          <a:xfrm>
            <a:off x="7082640" y="5204520"/>
            <a:ext cx="1910160" cy="467280"/>
          </a:xfrm>
          <a:prstGeom prst="rect">
            <a:avLst/>
          </a:prstGeom>
          <a:ln>
            <a:noFill/>
          </a:ln>
        </p:spPr>
      </p:pic>
      <p:sp>
        <p:nvSpPr>
          <p:cNvPr id="415" name="CustomShape 8"/>
          <p:cNvSpPr/>
          <p:nvPr/>
        </p:nvSpPr>
        <p:spPr>
          <a:xfrm>
            <a:off x="7151400" y="5251320"/>
            <a:ext cx="1726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Informes en tiempo real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6" name="Imagen 29" descr=""/>
          <p:cNvPicPr/>
          <p:nvPr/>
        </p:nvPicPr>
        <p:blipFill>
          <a:blip r:embed="rId13"/>
          <a:stretch/>
        </p:blipFill>
        <p:spPr>
          <a:xfrm>
            <a:off x="7082640" y="5751000"/>
            <a:ext cx="1910160" cy="467280"/>
          </a:xfrm>
          <a:prstGeom prst="rect">
            <a:avLst/>
          </a:prstGeom>
          <a:ln>
            <a:noFill/>
          </a:ln>
        </p:spPr>
      </p:pic>
      <p:sp>
        <p:nvSpPr>
          <p:cNvPr id="417" name="CustomShape 9"/>
          <p:cNvSpPr/>
          <p:nvPr/>
        </p:nvSpPr>
        <p:spPr>
          <a:xfrm>
            <a:off x="7174080" y="5800320"/>
            <a:ext cx="1726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Documentación técnica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8" name="Imagen 31" descr=""/>
          <p:cNvPicPr/>
          <p:nvPr/>
        </p:nvPicPr>
        <p:blipFill>
          <a:blip r:embed="rId14"/>
          <a:stretch/>
        </p:blipFill>
        <p:spPr>
          <a:xfrm>
            <a:off x="7082640" y="6312600"/>
            <a:ext cx="1910160" cy="467280"/>
          </a:xfrm>
          <a:prstGeom prst="rect">
            <a:avLst/>
          </a:prstGeom>
          <a:ln>
            <a:noFill/>
          </a:ln>
        </p:spPr>
      </p:pic>
      <p:sp>
        <p:nvSpPr>
          <p:cNvPr id="419" name="CustomShape 10"/>
          <p:cNvSpPr/>
          <p:nvPr/>
        </p:nvSpPr>
        <p:spPr>
          <a:xfrm>
            <a:off x="7160760" y="6361200"/>
            <a:ext cx="1726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Validación automática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0" name="Imagen 17" descr=""/>
          <p:cNvPicPr/>
          <p:nvPr/>
        </p:nvPicPr>
        <p:blipFill>
          <a:blip r:embed="rId15"/>
          <a:stretch/>
        </p:blipFill>
        <p:spPr>
          <a:xfrm>
            <a:off x="9197640" y="3510000"/>
            <a:ext cx="1779840" cy="752400"/>
          </a:xfrm>
          <a:prstGeom prst="rect">
            <a:avLst/>
          </a:prstGeom>
          <a:ln>
            <a:noFill/>
          </a:ln>
        </p:spPr>
      </p:pic>
      <p:sp>
        <p:nvSpPr>
          <p:cNvPr id="421" name="CustomShape 11"/>
          <p:cNvSpPr/>
          <p:nvPr/>
        </p:nvSpPr>
        <p:spPr>
          <a:xfrm>
            <a:off x="9366480" y="3565800"/>
            <a:ext cx="15051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Especificaciones Ejecutables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12"/>
          <p:cNvSpPr/>
          <p:nvPr/>
        </p:nvSpPr>
        <p:spPr>
          <a:xfrm>
            <a:off x="9150120" y="4673520"/>
            <a:ext cx="149040" cy="2106000"/>
          </a:xfrm>
          <a:prstGeom prst="rightBracket">
            <a:avLst>
              <a:gd name="adj" fmla="val 8333"/>
            </a:avLst>
          </a:prstGeom>
          <a:noFill/>
          <a:ln w="3816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pic>
        <p:nvPicPr>
          <p:cNvPr id="423" name="Imagen 38" descr=""/>
          <p:cNvPicPr/>
          <p:nvPr/>
        </p:nvPicPr>
        <p:blipFill>
          <a:blip r:embed="rId16"/>
          <a:stretch/>
        </p:blipFill>
        <p:spPr>
          <a:xfrm rot="16200000">
            <a:off x="9329400" y="4378680"/>
            <a:ext cx="1427400" cy="1337040"/>
          </a:xfrm>
          <a:prstGeom prst="rect">
            <a:avLst/>
          </a:prstGeom>
          <a:ln>
            <a:noFill/>
          </a:ln>
        </p:spPr>
      </p:pic>
      <p:pic>
        <p:nvPicPr>
          <p:cNvPr id="424" name="Imagen 33" descr=""/>
          <p:cNvPicPr/>
          <p:nvPr/>
        </p:nvPicPr>
        <p:blipFill>
          <a:blip r:embed="rId17"/>
          <a:stretch/>
        </p:blipFill>
        <p:spPr>
          <a:xfrm>
            <a:off x="6310800" y="4824720"/>
            <a:ext cx="691200" cy="181080"/>
          </a:xfrm>
          <a:prstGeom prst="rect">
            <a:avLst/>
          </a:prstGeom>
          <a:ln>
            <a:noFill/>
          </a:ln>
        </p:spPr>
      </p:pic>
      <p:pic>
        <p:nvPicPr>
          <p:cNvPr id="425" name="Imagen 37" descr=""/>
          <p:cNvPicPr/>
          <p:nvPr/>
        </p:nvPicPr>
        <p:blipFill>
          <a:blip r:embed="rId18"/>
          <a:stretch/>
        </p:blipFill>
        <p:spPr>
          <a:xfrm>
            <a:off x="6317280" y="5345280"/>
            <a:ext cx="691200" cy="181080"/>
          </a:xfrm>
          <a:prstGeom prst="rect">
            <a:avLst/>
          </a:prstGeom>
          <a:ln>
            <a:noFill/>
          </a:ln>
        </p:spPr>
      </p:pic>
      <p:pic>
        <p:nvPicPr>
          <p:cNvPr id="426" name="Imagen 39" descr=""/>
          <p:cNvPicPr/>
          <p:nvPr/>
        </p:nvPicPr>
        <p:blipFill>
          <a:blip r:embed="rId19"/>
          <a:stretch/>
        </p:blipFill>
        <p:spPr>
          <a:xfrm>
            <a:off x="6310800" y="5894280"/>
            <a:ext cx="691200" cy="181080"/>
          </a:xfrm>
          <a:prstGeom prst="rect">
            <a:avLst/>
          </a:prstGeom>
          <a:ln>
            <a:noFill/>
          </a:ln>
        </p:spPr>
      </p:pic>
      <p:pic>
        <p:nvPicPr>
          <p:cNvPr id="427" name="Imagen 40" descr=""/>
          <p:cNvPicPr/>
          <p:nvPr/>
        </p:nvPicPr>
        <p:blipFill>
          <a:blip r:embed="rId20"/>
          <a:stretch/>
        </p:blipFill>
        <p:spPr>
          <a:xfrm>
            <a:off x="6310800" y="6455520"/>
            <a:ext cx="691200" cy="181080"/>
          </a:xfrm>
          <a:prstGeom prst="rect">
            <a:avLst/>
          </a:prstGeom>
          <a:ln>
            <a:noFill/>
          </a:ln>
        </p:spPr>
      </p:pic>
      <p:sp>
        <p:nvSpPr>
          <p:cNvPr id="428" name="CustomShape 13"/>
          <p:cNvSpPr/>
          <p:nvPr/>
        </p:nvSpPr>
        <p:spPr>
          <a:xfrm>
            <a:off x="2504520" y="4721040"/>
            <a:ext cx="3894840" cy="33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Ayuda a Negocio, QA y Dev a conocer lo que se ha construido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14"/>
          <p:cNvSpPr/>
          <p:nvPr/>
        </p:nvSpPr>
        <p:spPr>
          <a:xfrm>
            <a:off x="3454560" y="5238000"/>
            <a:ext cx="2961000" cy="33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Cuánto se ha hecho y cuánto queda por hacer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15"/>
          <p:cNvSpPr/>
          <p:nvPr/>
        </p:nvSpPr>
        <p:spPr>
          <a:xfrm>
            <a:off x="3661920" y="5781960"/>
            <a:ext cx="2712960" cy="33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Código más fácil de actualizar y mantener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16"/>
          <p:cNvSpPr/>
          <p:nvPr/>
        </p:nvSpPr>
        <p:spPr>
          <a:xfrm>
            <a:off x="3420360" y="6344640"/>
            <a:ext cx="2994840" cy="33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Pruebas funcionales de regresión automatizadas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2" name="Picture 2" descr=""/>
          <p:cNvPicPr/>
          <p:nvPr/>
        </p:nvPicPr>
        <p:blipFill>
          <a:blip r:embed="rId21"/>
          <a:stretch/>
        </p:blipFill>
        <p:spPr>
          <a:xfrm>
            <a:off x="10880280" y="3035520"/>
            <a:ext cx="324360" cy="324360"/>
          </a:xfrm>
          <a:prstGeom prst="rect">
            <a:avLst/>
          </a:prstGeom>
          <a:ln>
            <a:noFill/>
          </a:ln>
        </p:spPr>
      </p:pic>
      <p:pic>
        <p:nvPicPr>
          <p:cNvPr id="433" name="Picture 2" descr=""/>
          <p:cNvPicPr/>
          <p:nvPr/>
        </p:nvPicPr>
        <p:blipFill>
          <a:blip r:embed="rId22"/>
          <a:stretch/>
        </p:blipFill>
        <p:spPr>
          <a:xfrm>
            <a:off x="10712160" y="3388320"/>
            <a:ext cx="986040" cy="395280"/>
          </a:xfrm>
          <a:prstGeom prst="rect">
            <a:avLst/>
          </a:prstGeom>
          <a:ln>
            <a:noFill/>
          </a:ln>
        </p:spPr>
      </p:pic>
      <p:pic>
        <p:nvPicPr>
          <p:cNvPr id="434" name="Picture 4" descr=""/>
          <p:cNvPicPr/>
          <p:nvPr/>
        </p:nvPicPr>
        <p:blipFill>
          <a:blip r:embed="rId23"/>
          <a:stretch/>
        </p:blipFill>
        <p:spPr>
          <a:xfrm>
            <a:off x="11157840" y="3149280"/>
            <a:ext cx="974160" cy="324360"/>
          </a:xfrm>
          <a:prstGeom prst="rect">
            <a:avLst/>
          </a:prstGeom>
          <a:ln>
            <a:noFill/>
          </a:ln>
        </p:spPr>
      </p:pic>
      <p:pic>
        <p:nvPicPr>
          <p:cNvPr id="435" name="Picture 6" descr=""/>
          <p:cNvPicPr/>
          <p:nvPr/>
        </p:nvPicPr>
        <p:blipFill>
          <a:blip r:embed="rId24"/>
          <a:stretch/>
        </p:blipFill>
        <p:spPr>
          <a:xfrm>
            <a:off x="11126880" y="3677760"/>
            <a:ext cx="735480" cy="73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8040" cy="667440"/>
          </a:xfrm>
          <a:prstGeom prst="rect">
            <a:avLst/>
          </a:prstGeom>
          <a:ln>
            <a:noFill/>
          </a:ln>
        </p:spPr>
      </p:pic>
      <p:pic>
        <p:nvPicPr>
          <p:cNvPr id="437" name="Imagen 4" descr=""/>
          <p:cNvPicPr/>
          <p:nvPr/>
        </p:nvPicPr>
        <p:blipFill>
          <a:blip r:embed="rId2"/>
          <a:stretch/>
        </p:blipFill>
        <p:spPr>
          <a:xfrm>
            <a:off x="4923720" y="429480"/>
            <a:ext cx="5890320" cy="813240"/>
          </a:xfrm>
          <a:prstGeom prst="rect">
            <a:avLst/>
          </a:prstGeom>
          <a:ln>
            <a:noFill/>
          </a:ln>
        </p:spPr>
      </p:pic>
      <p:sp>
        <p:nvSpPr>
          <p:cNvPr id="438" name="CustomShape 1"/>
          <p:cNvSpPr/>
          <p:nvPr/>
        </p:nvSpPr>
        <p:spPr>
          <a:xfrm>
            <a:off x="3753000" y="527760"/>
            <a:ext cx="8405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Gherkin + Cucumber para implantar BDD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9" name="Picture 2" descr=""/>
          <p:cNvPicPr/>
          <p:nvPr/>
        </p:nvPicPr>
        <p:blipFill>
          <a:blip r:embed="rId3"/>
          <a:stretch/>
        </p:blipFill>
        <p:spPr>
          <a:xfrm>
            <a:off x="61560" y="5940000"/>
            <a:ext cx="861480" cy="861480"/>
          </a:xfrm>
          <a:prstGeom prst="rect">
            <a:avLst/>
          </a:prstGeom>
          <a:ln>
            <a:noFill/>
          </a:ln>
        </p:spPr>
      </p:pic>
      <p:pic>
        <p:nvPicPr>
          <p:cNvPr id="440" name="Imagen 4" descr=""/>
          <p:cNvPicPr/>
          <p:nvPr/>
        </p:nvPicPr>
        <p:blipFill>
          <a:blip r:embed="rId4"/>
          <a:stretch/>
        </p:blipFill>
        <p:spPr>
          <a:xfrm>
            <a:off x="689760" y="1583640"/>
            <a:ext cx="3062880" cy="602640"/>
          </a:xfrm>
          <a:prstGeom prst="rect">
            <a:avLst/>
          </a:prstGeom>
          <a:ln>
            <a:noFill/>
          </a:ln>
        </p:spPr>
      </p:pic>
      <p:sp>
        <p:nvSpPr>
          <p:cNvPr id="441" name="CustomShape 2"/>
          <p:cNvSpPr/>
          <p:nvPr/>
        </p:nvSpPr>
        <p:spPr>
          <a:xfrm>
            <a:off x="536760" y="1641240"/>
            <a:ext cx="30981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Automatizando escenarios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3"/>
          <p:cNvSpPr/>
          <p:nvPr/>
        </p:nvSpPr>
        <p:spPr>
          <a:xfrm>
            <a:off x="163800" y="2465280"/>
            <a:ext cx="5733000" cy="1208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Scenario: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Transferring money to a savings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Given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my Current account has a balance of 1000.00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And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my Savings account has a balance of 2000.00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When 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 transfer 500.00 from my Current account to my Savings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Then 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I should have 500.00 in my Current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And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 I should have 2500.00 in my Savings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4"/>
          <p:cNvSpPr/>
          <p:nvPr/>
        </p:nvSpPr>
        <p:spPr>
          <a:xfrm>
            <a:off x="6649920" y="3200040"/>
            <a:ext cx="5517000" cy="8888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@Given</a:t>
            </a:r>
            <a:r>
              <a:rPr b="0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</a:t>
            </a:r>
            <a:r>
              <a:rPr b="0" lang="es-ES" sz="1050" spc="-1" strike="noStrike">
                <a:solidFill>
                  <a:srgbClr val="ffc6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“^my (.*) account has a balance of (\\d+)$"</a:t>
            </a:r>
            <a:r>
              <a:rPr b="0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050" spc="-1" strike="noStrike">
                <a:solidFill>
                  <a:srgbClr val="8dcbe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public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</a:t>
            </a:r>
            <a:r>
              <a:rPr b="1" lang="es-ES" sz="1050" spc="-1" strike="noStrike">
                <a:solidFill>
                  <a:srgbClr val="8dcbe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void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</a:t>
            </a:r>
            <a:r>
              <a:rPr b="1" lang="es-ES" sz="1050" spc="-1" strike="noStrike">
                <a:solidFill>
                  <a:srgbClr val="bed6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setupInitialAccount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</a:t>
            </a:r>
            <a:r>
              <a:rPr b="1" lang="es-ES" sz="1050" spc="-1" strike="noStrike">
                <a:solidFill>
                  <a:srgbClr val="8dcbe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AccountType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</a:t>
            </a:r>
            <a:r>
              <a:rPr b="1" lang="es-ES" sz="1050" spc="-1" strike="noStrike">
                <a:solidFill>
                  <a:srgbClr val="bed6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accountType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, </a:t>
            </a:r>
            <a:r>
              <a:rPr b="1" lang="es-ES" sz="1050" spc="-1" strike="noStrike">
                <a:solidFill>
                  <a:srgbClr val="8dcbe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double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</a:t>
            </a:r>
            <a:r>
              <a:rPr b="1" lang="es-ES" sz="1050" spc="-1" strike="noStrike">
                <a:solidFill>
                  <a:srgbClr val="bed6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amount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 {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// Setup 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CustomShape 5"/>
          <p:cNvSpPr/>
          <p:nvPr/>
        </p:nvSpPr>
        <p:spPr>
          <a:xfrm>
            <a:off x="3755160" y="4572000"/>
            <a:ext cx="7763400" cy="7297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@When</a:t>
            </a:r>
            <a:r>
              <a:rPr b="0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</a:t>
            </a:r>
            <a:r>
              <a:rPr b="0" lang="es-ES" sz="1050" spc="-1" strike="noStrike">
                <a:solidFill>
                  <a:srgbClr val="ffc6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“^I transfer (\\d+) from my (.*) account to my (.*) account$"</a:t>
            </a:r>
            <a:r>
              <a:rPr b="0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050" spc="-1" strike="noStrike">
                <a:solidFill>
                  <a:srgbClr val="8dcbe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public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</a:t>
            </a:r>
            <a:r>
              <a:rPr b="1" lang="es-ES" sz="1050" spc="-1" strike="noStrike">
                <a:solidFill>
                  <a:srgbClr val="8dcbe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void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</a:t>
            </a:r>
            <a:r>
              <a:rPr b="1" lang="es-ES" sz="1050" spc="-1" strike="noStrike">
                <a:solidFill>
                  <a:srgbClr val="bed6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transferAmountBetweenAccounts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</a:t>
            </a:r>
            <a:r>
              <a:rPr b="1" lang="es-ES" sz="1050" spc="-1" strike="noStrike">
                <a:solidFill>
                  <a:srgbClr val="8dcbe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double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</a:t>
            </a:r>
            <a:r>
              <a:rPr b="1" lang="es-ES" sz="1050" spc="-1" strike="noStrike">
                <a:solidFill>
                  <a:srgbClr val="bed6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amount, </a:t>
            </a:r>
            <a:r>
              <a:rPr b="1" lang="es-ES" sz="1050" spc="-1" strike="noStrike">
                <a:solidFill>
                  <a:srgbClr val="8dcbe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AccountType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</a:t>
            </a:r>
            <a:r>
              <a:rPr b="1" lang="es-ES" sz="1050" spc="-1" strike="noStrike">
                <a:solidFill>
                  <a:srgbClr val="bed6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source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, </a:t>
            </a:r>
            <a:r>
              <a:rPr b="1" lang="es-ES" sz="1050" spc="-1" strike="noStrike">
                <a:solidFill>
                  <a:srgbClr val="8dcbe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AccountType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</a:t>
            </a:r>
            <a:r>
              <a:rPr b="1" lang="es-ES" sz="1050" spc="-1" strike="noStrike">
                <a:solidFill>
                  <a:srgbClr val="bed6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destination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 {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// Perform action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CustomShape 6"/>
          <p:cNvSpPr/>
          <p:nvPr/>
        </p:nvSpPr>
        <p:spPr>
          <a:xfrm>
            <a:off x="1819440" y="5722920"/>
            <a:ext cx="5464440" cy="7297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@Then</a:t>
            </a:r>
            <a:r>
              <a:rPr b="0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</a:t>
            </a:r>
            <a:r>
              <a:rPr b="0" lang="es-ES" sz="1050" spc="-1" strike="noStrike">
                <a:solidFill>
                  <a:srgbClr val="ffc600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“^I should have (\\d+) in my (.*) account$"</a:t>
            </a:r>
            <a:r>
              <a:rPr b="0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050" spc="-1" strike="noStrike">
                <a:solidFill>
                  <a:srgbClr val="8dcbe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public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</a:t>
            </a:r>
            <a:r>
              <a:rPr b="1" lang="es-ES" sz="1050" spc="-1" strike="noStrike">
                <a:solidFill>
                  <a:srgbClr val="8dcbe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void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</a:t>
            </a:r>
            <a:r>
              <a:rPr b="1" lang="es-ES" sz="1050" spc="-1" strike="noStrike">
                <a:solidFill>
                  <a:srgbClr val="bed6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checkAccountAmount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(</a:t>
            </a:r>
            <a:r>
              <a:rPr b="1" lang="es-ES" sz="1050" spc="-1" strike="noStrike">
                <a:solidFill>
                  <a:srgbClr val="8dcbe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double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</a:t>
            </a:r>
            <a:r>
              <a:rPr b="1" lang="es-ES" sz="1050" spc="-1" strike="noStrike">
                <a:solidFill>
                  <a:srgbClr val="bed6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amount, </a:t>
            </a:r>
            <a:r>
              <a:rPr b="1" lang="es-ES" sz="1050" spc="-1" strike="noStrike">
                <a:solidFill>
                  <a:srgbClr val="8dcbe2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AccountType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</a:t>
            </a:r>
            <a:r>
              <a:rPr b="1" lang="es-ES" sz="1050" spc="-1" strike="noStrike">
                <a:solidFill>
                  <a:srgbClr val="bed6ff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accountType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) {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    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// Assert amount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7"/>
          <p:cNvSpPr/>
          <p:nvPr/>
        </p:nvSpPr>
        <p:spPr>
          <a:xfrm>
            <a:off x="790560" y="2681280"/>
            <a:ext cx="3703680" cy="314640"/>
          </a:xfrm>
          <a:prstGeom prst="rect">
            <a:avLst/>
          </a:prstGeom>
          <a:noFill/>
          <a:ln w="1908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8"/>
          <p:cNvSpPr/>
          <p:nvPr/>
        </p:nvSpPr>
        <p:spPr>
          <a:xfrm>
            <a:off x="790560" y="2995920"/>
            <a:ext cx="5020920" cy="151920"/>
          </a:xfrm>
          <a:prstGeom prst="rect">
            <a:avLst/>
          </a:prstGeom>
          <a:noFill/>
          <a:ln w="1908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9"/>
          <p:cNvSpPr/>
          <p:nvPr/>
        </p:nvSpPr>
        <p:spPr>
          <a:xfrm>
            <a:off x="790560" y="3144960"/>
            <a:ext cx="3571920" cy="317880"/>
          </a:xfrm>
          <a:prstGeom prst="rect">
            <a:avLst/>
          </a:prstGeom>
          <a:noFill/>
          <a:ln w="1908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49" name="Imagen 21" descr=""/>
          <p:cNvPicPr/>
          <p:nvPr/>
        </p:nvPicPr>
        <p:blipFill>
          <a:blip r:embed="rId5"/>
          <a:stretch/>
        </p:blipFill>
        <p:spPr>
          <a:xfrm rot="10800000">
            <a:off x="7284240" y="3191760"/>
            <a:ext cx="2958480" cy="807120"/>
          </a:xfrm>
          <a:prstGeom prst="rect">
            <a:avLst/>
          </a:prstGeom>
          <a:ln>
            <a:noFill/>
          </a:ln>
        </p:spPr>
      </p:pic>
      <p:pic>
        <p:nvPicPr>
          <p:cNvPr id="450" name="Imagen 22" descr=""/>
          <p:cNvPicPr/>
          <p:nvPr/>
        </p:nvPicPr>
        <p:blipFill>
          <a:blip r:embed="rId6"/>
          <a:stretch/>
        </p:blipFill>
        <p:spPr>
          <a:xfrm rot="14042400">
            <a:off x="5250600" y="3510000"/>
            <a:ext cx="1472040" cy="605520"/>
          </a:xfrm>
          <a:prstGeom prst="rect">
            <a:avLst/>
          </a:prstGeom>
          <a:ln>
            <a:noFill/>
          </a:ln>
        </p:spPr>
      </p:pic>
      <p:pic>
        <p:nvPicPr>
          <p:cNvPr id="451" name="Imagen 23" descr=""/>
          <p:cNvPicPr/>
          <p:nvPr/>
        </p:nvPicPr>
        <p:blipFill>
          <a:blip r:embed="rId7"/>
          <a:stretch/>
        </p:blipFill>
        <p:spPr>
          <a:xfrm rot="4722600">
            <a:off x="-186480" y="4359960"/>
            <a:ext cx="2671200" cy="74772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600" cy="666000"/>
          </a:xfrm>
          <a:prstGeom prst="rect">
            <a:avLst/>
          </a:prstGeom>
          <a:ln>
            <a:noFill/>
          </a:ln>
        </p:spPr>
      </p:pic>
      <p:sp>
        <p:nvSpPr>
          <p:cNvPr id="453" name="CustomShape 1"/>
          <p:cNvSpPr/>
          <p:nvPr/>
        </p:nvSpPr>
        <p:spPr>
          <a:xfrm>
            <a:off x="476280" y="2419200"/>
            <a:ext cx="6080040" cy="46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2"/>
          <p:cNvSpPr/>
          <p:nvPr/>
        </p:nvSpPr>
        <p:spPr>
          <a:xfrm>
            <a:off x="6400800" y="1781280"/>
            <a:ext cx="5586120" cy="36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5" name="Imagen 4" descr=""/>
          <p:cNvPicPr/>
          <p:nvPr/>
        </p:nvPicPr>
        <p:blipFill>
          <a:blip r:embed="rId2"/>
          <a:stretch/>
        </p:blipFill>
        <p:spPr>
          <a:xfrm>
            <a:off x="5221080" y="658800"/>
            <a:ext cx="5888880" cy="811800"/>
          </a:xfrm>
          <a:prstGeom prst="rect">
            <a:avLst/>
          </a:prstGeom>
          <a:ln>
            <a:noFill/>
          </a:ln>
        </p:spPr>
      </p:pic>
      <p:sp>
        <p:nvSpPr>
          <p:cNvPr id="456" name="CustomShape 3"/>
          <p:cNvSpPr/>
          <p:nvPr/>
        </p:nvSpPr>
        <p:spPr>
          <a:xfrm>
            <a:off x="4050360" y="757080"/>
            <a:ext cx="840420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CustomShape 4"/>
          <p:cNvSpPr/>
          <p:nvPr/>
        </p:nvSpPr>
        <p:spPr>
          <a:xfrm>
            <a:off x="2880000" y="3570120"/>
            <a:ext cx="6766560" cy="257580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pPr algn="ctr">
              <a:lnSpc>
                <a:spcPct val="100000"/>
              </a:lnSpc>
            </a:pPr>
            <a:r>
              <a:rPr b="1" lang="es-E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Nos permite automatizar, por ejemplo:</a:t>
            </a:r>
            <a:r>
              <a:rPr b="0" lang="es-E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​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​</a:t>
            </a: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- C</a:t>
            </a: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licks o entrada de texto sobre elementos HTML pertenecientes al DOM de la página.​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 Movimiento del puntero del ratón a una determinada posición o sobre un determinado elemento.​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 Hacer drag'n'drop (arrastrar y soltar) elementos.​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 Comprobación de si un elemento se puede clickar, es visible, o está en el árbol DOM de la página.​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 Inyección y ejecución de código Javascript en el navegador instanciado​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 Y prácticamente todo lo imaginable en cuanto a interacción de usuario se refiere..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​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CustomShape 5"/>
          <p:cNvSpPr/>
          <p:nvPr/>
        </p:nvSpPr>
        <p:spPr>
          <a:xfrm>
            <a:off x="648000" y="2520000"/>
            <a:ext cx="11374560" cy="12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Selenium WebDriver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 es una herramienta de </a:t>
            </a: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automatización web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 que nos permite controlar una  o varias instancias de un navegador a nuestro antojo, usándola, se puede automatizar </a:t>
            </a: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cualquier interacción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 que un usuario pueda hacer con una aplicación o página web.</a:t>
            </a: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9" name="Imagen 4" descr=""/>
          <p:cNvPicPr/>
          <p:nvPr/>
        </p:nvPicPr>
        <p:blipFill>
          <a:blip r:embed="rId3"/>
          <a:stretch/>
        </p:blipFill>
        <p:spPr>
          <a:xfrm>
            <a:off x="721080" y="1583640"/>
            <a:ext cx="3863160" cy="718920"/>
          </a:xfrm>
          <a:prstGeom prst="rect">
            <a:avLst/>
          </a:prstGeom>
          <a:ln>
            <a:noFill/>
          </a:ln>
        </p:spPr>
      </p:pic>
      <p:sp>
        <p:nvSpPr>
          <p:cNvPr id="460" name="CustomShape 6"/>
          <p:cNvSpPr/>
          <p:nvPr/>
        </p:nvSpPr>
        <p:spPr>
          <a:xfrm>
            <a:off x="698760" y="1631520"/>
            <a:ext cx="390780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¿Qué es Selenium WebDriver?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1" name="Imagen 56" descr=""/>
          <p:cNvPicPr/>
          <p:nvPr/>
        </p:nvPicPr>
        <p:blipFill>
          <a:blip r:embed="rId4"/>
          <a:stretch/>
        </p:blipFill>
        <p:spPr>
          <a:xfrm rot="2753400">
            <a:off x="1452960" y="4221000"/>
            <a:ext cx="1331280" cy="398880"/>
          </a:xfrm>
          <a:prstGeom prst="rect">
            <a:avLst/>
          </a:prstGeom>
          <a:ln>
            <a:noFill/>
          </a:ln>
        </p:spPr>
      </p:pic>
      <p:pic>
        <p:nvPicPr>
          <p:cNvPr id="462" name="Imagen 503" descr=""/>
          <p:cNvPicPr/>
          <p:nvPr/>
        </p:nvPicPr>
        <p:blipFill>
          <a:blip r:embed="rId5"/>
          <a:stretch/>
        </p:blipFill>
        <p:spPr>
          <a:xfrm>
            <a:off x="8712000" y="5292000"/>
            <a:ext cx="287640" cy="287640"/>
          </a:xfrm>
          <a:prstGeom prst="rect">
            <a:avLst/>
          </a:prstGeom>
          <a:ln>
            <a:noFill/>
          </a:ln>
        </p:spPr>
      </p:pic>
      <p:pic>
        <p:nvPicPr>
          <p:cNvPr id="463" name="Picture 4" descr=""/>
          <p:cNvPicPr/>
          <p:nvPr/>
        </p:nvPicPr>
        <p:blipFill>
          <a:blip r:embed="rId6"/>
          <a:stretch/>
        </p:blipFill>
        <p:spPr>
          <a:xfrm>
            <a:off x="11188800" y="5966280"/>
            <a:ext cx="948960" cy="85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600" cy="666000"/>
          </a:xfrm>
          <a:prstGeom prst="rect">
            <a:avLst/>
          </a:prstGeom>
          <a:ln>
            <a:noFill/>
          </a:ln>
        </p:spPr>
      </p:pic>
      <p:sp>
        <p:nvSpPr>
          <p:cNvPr id="465" name="CustomShape 1"/>
          <p:cNvSpPr/>
          <p:nvPr/>
        </p:nvSpPr>
        <p:spPr>
          <a:xfrm>
            <a:off x="476280" y="2419200"/>
            <a:ext cx="6080040" cy="46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2"/>
          <p:cNvSpPr/>
          <p:nvPr/>
        </p:nvSpPr>
        <p:spPr>
          <a:xfrm>
            <a:off x="6400800" y="1781280"/>
            <a:ext cx="5586120" cy="36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7" name="Imagen 4" descr=""/>
          <p:cNvPicPr/>
          <p:nvPr/>
        </p:nvPicPr>
        <p:blipFill>
          <a:blip r:embed="rId2"/>
          <a:stretch/>
        </p:blipFill>
        <p:spPr>
          <a:xfrm>
            <a:off x="5221080" y="658800"/>
            <a:ext cx="5888880" cy="811800"/>
          </a:xfrm>
          <a:prstGeom prst="rect">
            <a:avLst/>
          </a:prstGeom>
          <a:ln>
            <a:noFill/>
          </a:ln>
        </p:spPr>
      </p:pic>
      <p:sp>
        <p:nvSpPr>
          <p:cNvPr id="468" name="CustomShape 3"/>
          <p:cNvSpPr/>
          <p:nvPr/>
        </p:nvSpPr>
        <p:spPr>
          <a:xfrm>
            <a:off x="4050360" y="757080"/>
            <a:ext cx="840420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CustomShape 4"/>
          <p:cNvSpPr/>
          <p:nvPr/>
        </p:nvSpPr>
        <p:spPr>
          <a:xfrm>
            <a:off x="1152000" y="3982320"/>
            <a:ext cx="10222560" cy="224208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- Con la llegada de Selenium WebDriver 2.0, se introdujo el uso de "Drivers" específicos para cada navegador, con lo cual, Selenium se comunicaría con esos Drivers.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- Usando éstos últimos como intermediarios entre él mismo y el navegador, estos "Drivers" son los encargados de ofrecer una API a Selenium WebDriver 2.0 para interactuar realmente con el navegador. 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 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- Esa API ofrecida por los Drivers, respeta un estándar definido por la W3C ( </a:t>
            </a:r>
            <a:r>
              <a:rPr b="0" lang="es-ES" sz="18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https://w3c.github.io/webdriver/webdriver-spec.html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 )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5"/>
          <p:cNvSpPr/>
          <p:nvPr/>
        </p:nvSpPr>
        <p:spPr>
          <a:xfrm>
            <a:off x="648000" y="2520000"/>
            <a:ext cx="11374560" cy="12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En sus inicios ( versión 1.0 de Selenium WebDriver, llamada </a:t>
            </a:r>
            <a:r>
              <a:rPr b="1" lang="es-E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 RC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), para simular las acciones que se incluían en los scripts / tests, era </a:t>
            </a: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 RC quien inyectaba Javascript puro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en el navegador instanciado, provocando (o haciendo trigger) de la ejecución de eventos en el DOM, y simulando así el comportamiento de un usuario.</a:t>
            </a: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1" name="Imagen 4" descr=""/>
          <p:cNvPicPr/>
          <p:nvPr/>
        </p:nvPicPr>
        <p:blipFill>
          <a:blip r:embed="rId3"/>
          <a:stretch/>
        </p:blipFill>
        <p:spPr>
          <a:xfrm>
            <a:off x="724680" y="1583640"/>
            <a:ext cx="4503960" cy="718920"/>
          </a:xfrm>
          <a:prstGeom prst="rect">
            <a:avLst/>
          </a:prstGeom>
          <a:ln>
            <a:noFill/>
          </a:ln>
        </p:spPr>
      </p:pic>
      <p:sp>
        <p:nvSpPr>
          <p:cNvPr id="472" name="CustomShape 6"/>
          <p:cNvSpPr/>
          <p:nvPr/>
        </p:nvSpPr>
        <p:spPr>
          <a:xfrm>
            <a:off x="698760" y="1631520"/>
            <a:ext cx="455580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¿Cómo interactúa Selenium con el Navegador?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3" name="Picture 4" descr=""/>
          <p:cNvPicPr/>
          <p:nvPr/>
        </p:nvPicPr>
        <p:blipFill>
          <a:blip r:embed="rId4"/>
          <a:stretch/>
        </p:blipFill>
        <p:spPr>
          <a:xfrm>
            <a:off x="11188800" y="5966280"/>
            <a:ext cx="948960" cy="85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600" cy="666000"/>
          </a:xfrm>
          <a:prstGeom prst="rect">
            <a:avLst/>
          </a:prstGeom>
          <a:ln>
            <a:noFill/>
          </a:ln>
        </p:spPr>
      </p:pic>
      <p:sp>
        <p:nvSpPr>
          <p:cNvPr id="475" name="CustomShape 1"/>
          <p:cNvSpPr/>
          <p:nvPr/>
        </p:nvSpPr>
        <p:spPr>
          <a:xfrm>
            <a:off x="476280" y="2419200"/>
            <a:ext cx="6080040" cy="46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2"/>
          <p:cNvSpPr/>
          <p:nvPr/>
        </p:nvSpPr>
        <p:spPr>
          <a:xfrm>
            <a:off x="6400800" y="1781280"/>
            <a:ext cx="5586120" cy="36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7" name="Imagen 4" descr=""/>
          <p:cNvPicPr/>
          <p:nvPr/>
        </p:nvPicPr>
        <p:blipFill>
          <a:blip r:embed="rId2"/>
          <a:stretch/>
        </p:blipFill>
        <p:spPr>
          <a:xfrm>
            <a:off x="5221080" y="658800"/>
            <a:ext cx="5888880" cy="811800"/>
          </a:xfrm>
          <a:prstGeom prst="rect">
            <a:avLst/>
          </a:prstGeom>
          <a:ln>
            <a:noFill/>
          </a:ln>
        </p:spPr>
      </p:pic>
      <p:sp>
        <p:nvSpPr>
          <p:cNvPr id="478" name="CustomShape 3"/>
          <p:cNvSpPr/>
          <p:nvPr/>
        </p:nvSpPr>
        <p:spPr>
          <a:xfrm>
            <a:off x="4050360" y="757080"/>
            <a:ext cx="840420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9" name="Imagen 4" descr=""/>
          <p:cNvPicPr/>
          <p:nvPr/>
        </p:nvPicPr>
        <p:blipFill>
          <a:blip r:embed="rId3"/>
          <a:stretch/>
        </p:blipFill>
        <p:spPr>
          <a:xfrm>
            <a:off x="724680" y="1583640"/>
            <a:ext cx="4503960" cy="718920"/>
          </a:xfrm>
          <a:prstGeom prst="rect">
            <a:avLst/>
          </a:prstGeom>
          <a:ln>
            <a:noFill/>
          </a:ln>
        </p:spPr>
      </p:pic>
      <p:sp>
        <p:nvSpPr>
          <p:cNvPr id="480" name="CustomShape 4"/>
          <p:cNvSpPr/>
          <p:nvPr/>
        </p:nvSpPr>
        <p:spPr>
          <a:xfrm>
            <a:off x="698760" y="1631520"/>
            <a:ext cx="455580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¿Cómo interactúa Selenium con el Navegador?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1" name="Imagen 522" descr=""/>
          <p:cNvPicPr/>
          <p:nvPr/>
        </p:nvPicPr>
        <p:blipFill>
          <a:blip r:embed="rId4"/>
          <a:stretch/>
        </p:blipFill>
        <p:spPr>
          <a:xfrm>
            <a:off x="2664000" y="2520000"/>
            <a:ext cx="7198560" cy="3793320"/>
          </a:xfrm>
          <a:prstGeom prst="rect">
            <a:avLst/>
          </a:prstGeom>
          <a:ln>
            <a:noFill/>
          </a:ln>
        </p:spPr>
      </p:pic>
      <p:pic>
        <p:nvPicPr>
          <p:cNvPr id="482" name="Imagen 31" descr=""/>
          <p:cNvPicPr/>
          <p:nvPr/>
        </p:nvPicPr>
        <p:blipFill>
          <a:blip r:embed="rId5"/>
          <a:stretch/>
        </p:blipFill>
        <p:spPr>
          <a:xfrm>
            <a:off x="5266440" y="3439800"/>
            <a:ext cx="698760" cy="182160"/>
          </a:xfrm>
          <a:prstGeom prst="rect">
            <a:avLst/>
          </a:prstGeom>
          <a:ln>
            <a:noFill/>
          </a:ln>
        </p:spPr>
      </p:pic>
      <p:pic>
        <p:nvPicPr>
          <p:cNvPr id="483" name="Imagen 31" descr=""/>
          <p:cNvPicPr/>
          <p:nvPr/>
        </p:nvPicPr>
        <p:blipFill>
          <a:blip r:embed="rId6"/>
          <a:stretch/>
        </p:blipFill>
        <p:spPr>
          <a:xfrm>
            <a:off x="7628760" y="3401280"/>
            <a:ext cx="577800" cy="125640"/>
          </a:xfrm>
          <a:prstGeom prst="rect">
            <a:avLst/>
          </a:prstGeom>
          <a:ln>
            <a:noFill/>
          </a:ln>
        </p:spPr>
      </p:pic>
      <p:pic>
        <p:nvPicPr>
          <p:cNvPr id="484" name="Imagen 31" descr=""/>
          <p:cNvPicPr/>
          <p:nvPr/>
        </p:nvPicPr>
        <p:blipFill>
          <a:blip r:embed="rId7"/>
          <a:stretch/>
        </p:blipFill>
        <p:spPr>
          <a:xfrm rot="10800000">
            <a:off x="8054640" y="5444640"/>
            <a:ext cx="698760" cy="182160"/>
          </a:xfrm>
          <a:prstGeom prst="rect">
            <a:avLst/>
          </a:prstGeom>
          <a:ln>
            <a:noFill/>
          </a:ln>
        </p:spPr>
      </p:pic>
      <p:pic>
        <p:nvPicPr>
          <p:cNvPr id="485" name="Imagen 31" descr=""/>
          <p:cNvPicPr/>
          <p:nvPr/>
        </p:nvPicPr>
        <p:blipFill>
          <a:blip r:embed="rId8"/>
          <a:stretch/>
        </p:blipFill>
        <p:spPr>
          <a:xfrm rot="10844400">
            <a:off x="7629480" y="4752360"/>
            <a:ext cx="577800" cy="125640"/>
          </a:xfrm>
          <a:prstGeom prst="rect">
            <a:avLst/>
          </a:prstGeom>
          <a:ln>
            <a:noFill/>
          </a:ln>
        </p:spPr>
      </p:pic>
      <p:pic>
        <p:nvPicPr>
          <p:cNvPr id="486" name="Picture 4" descr=""/>
          <p:cNvPicPr/>
          <p:nvPr/>
        </p:nvPicPr>
        <p:blipFill>
          <a:blip r:embed="rId9"/>
          <a:stretch/>
        </p:blipFill>
        <p:spPr>
          <a:xfrm>
            <a:off x="11188800" y="5966280"/>
            <a:ext cx="948960" cy="85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600" cy="666000"/>
          </a:xfrm>
          <a:prstGeom prst="rect">
            <a:avLst/>
          </a:prstGeom>
          <a:ln>
            <a:noFill/>
          </a:ln>
        </p:spPr>
      </p:pic>
      <p:sp>
        <p:nvSpPr>
          <p:cNvPr id="488" name="CustomShape 1"/>
          <p:cNvSpPr/>
          <p:nvPr/>
        </p:nvSpPr>
        <p:spPr>
          <a:xfrm>
            <a:off x="476280" y="2419200"/>
            <a:ext cx="6080040" cy="46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2"/>
          <p:cNvSpPr/>
          <p:nvPr/>
        </p:nvSpPr>
        <p:spPr>
          <a:xfrm>
            <a:off x="6400800" y="1781280"/>
            <a:ext cx="5586120" cy="36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0" name="Imagen 4" descr=""/>
          <p:cNvPicPr/>
          <p:nvPr/>
        </p:nvPicPr>
        <p:blipFill>
          <a:blip r:embed="rId2"/>
          <a:stretch/>
        </p:blipFill>
        <p:spPr>
          <a:xfrm>
            <a:off x="5221080" y="658800"/>
            <a:ext cx="5888880" cy="811800"/>
          </a:xfrm>
          <a:prstGeom prst="rect">
            <a:avLst/>
          </a:prstGeom>
          <a:ln>
            <a:noFill/>
          </a:ln>
        </p:spPr>
      </p:pic>
      <p:sp>
        <p:nvSpPr>
          <p:cNvPr id="491" name="CustomShape 3"/>
          <p:cNvSpPr/>
          <p:nvPr/>
        </p:nvSpPr>
        <p:spPr>
          <a:xfrm>
            <a:off x="4050360" y="757080"/>
            <a:ext cx="840420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2" name="Imagen 4" descr=""/>
          <p:cNvPicPr/>
          <p:nvPr/>
        </p:nvPicPr>
        <p:blipFill>
          <a:blip r:embed="rId3"/>
          <a:stretch/>
        </p:blipFill>
        <p:spPr>
          <a:xfrm>
            <a:off x="744480" y="1799640"/>
            <a:ext cx="7920360" cy="718920"/>
          </a:xfrm>
          <a:prstGeom prst="rect">
            <a:avLst/>
          </a:prstGeom>
          <a:ln>
            <a:noFill/>
          </a:ln>
        </p:spPr>
      </p:pic>
      <p:sp>
        <p:nvSpPr>
          <p:cNvPr id="493" name="CustomShape 4"/>
          <p:cNvSpPr/>
          <p:nvPr/>
        </p:nvSpPr>
        <p:spPr>
          <a:xfrm>
            <a:off x="698760" y="1847520"/>
            <a:ext cx="801180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Requisitos para usar Selenium WebDriver en un entorno Agile (de forma óptima)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4" name="CustomShape 5"/>
          <p:cNvSpPr/>
          <p:nvPr/>
        </p:nvSpPr>
        <p:spPr>
          <a:xfrm>
            <a:off x="938160" y="2736000"/>
            <a:ext cx="1094040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- Uno de los requisitos fundamentales a nivel de aplicación web para que los tests que se realicen con Selenium sean estables y mantenibles es que la Interfaz de Usuario esté bien diseñada y los elementos a manejar </a:t>
            </a:r>
            <a:r>
              <a:rPr b="1" lang="es-E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sean fácilmente localizables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- Otro de los requisitos es la comunicación: debe haber </a:t>
            </a:r>
            <a:r>
              <a:rPr b="1" lang="es-E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muy buena comunicación entre Negocio, Desarrollo y QA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para conocer futuros cambios o desarrollos en curso que impliquen cambios en la UI. 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5" name="Imagen 4" descr=""/>
          <p:cNvPicPr/>
          <p:nvPr/>
        </p:nvPicPr>
        <p:blipFill>
          <a:blip r:embed="rId4"/>
          <a:stretch/>
        </p:blipFill>
        <p:spPr>
          <a:xfrm>
            <a:off x="3413880" y="3744000"/>
            <a:ext cx="5194800" cy="410760"/>
          </a:xfrm>
          <a:prstGeom prst="rect">
            <a:avLst/>
          </a:prstGeom>
          <a:ln>
            <a:noFill/>
          </a:ln>
        </p:spPr>
      </p:pic>
      <p:sp>
        <p:nvSpPr>
          <p:cNvPr id="496" name="CustomShape 6"/>
          <p:cNvSpPr/>
          <p:nvPr/>
        </p:nvSpPr>
        <p:spPr>
          <a:xfrm>
            <a:off x="3384000" y="3771360"/>
            <a:ext cx="525456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Localización por ID &gt;&gt;&gt; Localización por orden de nodos vía XPATH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7" name="Imagen 4" descr=""/>
          <p:cNvPicPr/>
          <p:nvPr/>
        </p:nvPicPr>
        <p:blipFill>
          <a:blip r:embed="rId5"/>
          <a:stretch/>
        </p:blipFill>
        <p:spPr>
          <a:xfrm>
            <a:off x="1224000" y="5471640"/>
            <a:ext cx="9096840" cy="718920"/>
          </a:xfrm>
          <a:prstGeom prst="rect">
            <a:avLst/>
          </a:prstGeom>
          <a:ln>
            <a:noFill/>
          </a:ln>
        </p:spPr>
      </p:pic>
      <p:sp>
        <p:nvSpPr>
          <p:cNvPr id="498" name="CustomShape 7"/>
          <p:cNvSpPr/>
          <p:nvPr/>
        </p:nvSpPr>
        <p:spPr>
          <a:xfrm>
            <a:off x="1728000" y="5591880"/>
            <a:ext cx="801180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¡ Recordad : BDD quiere y necesita la comunicación y colaboración entre los 3 amigos !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9" name="Imagen 30" descr=""/>
          <p:cNvPicPr/>
          <p:nvPr/>
        </p:nvPicPr>
        <p:blipFill>
          <a:blip r:embed="rId6"/>
          <a:stretch/>
        </p:blipFill>
        <p:spPr>
          <a:xfrm rot="16356600">
            <a:off x="10042200" y="4793760"/>
            <a:ext cx="1009800" cy="745200"/>
          </a:xfrm>
          <a:prstGeom prst="rect">
            <a:avLst/>
          </a:prstGeom>
          <a:ln>
            <a:noFill/>
          </a:ln>
        </p:spPr>
      </p:pic>
      <p:pic>
        <p:nvPicPr>
          <p:cNvPr id="500" name="Imagen 31" descr=""/>
          <p:cNvPicPr/>
          <p:nvPr/>
        </p:nvPicPr>
        <p:blipFill>
          <a:blip r:embed="rId7"/>
          <a:stretch/>
        </p:blipFill>
        <p:spPr>
          <a:xfrm rot="562200">
            <a:off x="2175120" y="3687120"/>
            <a:ext cx="1108800" cy="289440"/>
          </a:xfrm>
          <a:prstGeom prst="rect">
            <a:avLst/>
          </a:prstGeom>
          <a:ln>
            <a:noFill/>
          </a:ln>
        </p:spPr>
      </p:pic>
      <p:pic>
        <p:nvPicPr>
          <p:cNvPr id="501" name="Picture 4" descr=""/>
          <p:cNvPicPr/>
          <p:nvPr/>
        </p:nvPicPr>
        <p:blipFill>
          <a:blip r:embed="rId8"/>
          <a:stretch/>
        </p:blipFill>
        <p:spPr>
          <a:xfrm>
            <a:off x="11188800" y="5966280"/>
            <a:ext cx="948960" cy="85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600" cy="666000"/>
          </a:xfrm>
          <a:prstGeom prst="rect">
            <a:avLst/>
          </a:prstGeom>
          <a:ln>
            <a:noFill/>
          </a:ln>
        </p:spPr>
      </p:pic>
      <p:sp>
        <p:nvSpPr>
          <p:cNvPr id="503" name="CustomShape 1"/>
          <p:cNvSpPr/>
          <p:nvPr/>
        </p:nvSpPr>
        <p:spPr>
          <a:xfrm>
            <a:off x="476280" y="2419200"/>
            <a:ext cx="6080040" cy="46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2"/>
          <p:cNvSpPr/>
          <p:nvPr/>
        </p:nvSpPr>
        <p:spPr>
          <a:xfrm>
            <a:off x="6400800" y="1781280"/>
            <a:ext cx="5586120" cy="36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5" name="Imagen 4" descr=""/>
          <p:cNvPicPr/>
          <p:nvPr/>
        </p:nvPicPr>
        <p:blipFill>
          <a:blip r:embed="rId2"/>
          <a:stretch/>
        </p:blipFill>
        <p:spPr>
          <a:xfrm>
            <a:off x="5221080" y="658800"/>
            <a:ext cx="5888880" cy="811800"/>
          </a:xfrm>
          <a:prstGeom prst="rect">
            <a:avLst/>
          </a:prstGeom>
          <a:ln>
            <a:noFill/>
          </a:ln>
        </p:spPr>
      </p:pic>
      <p:sp>
        <p:nvSpPr>
          <p:cNvPr id="506" name="CustomShape 3"/>
          <p:cNvSpPr/>
          <p:nvPr/>
        </p:nvSpPr>
        <p:spPr>
          <a:xfrm>
            <a:off x="4050360" y="757080"/>
            <a:ext cx="840420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7" name="CustomShape 4"/>
          <p:cNvSpPr/>
          <p:nvPr/>
        </p:nvSpPr>
        <p:spPr>
          <a:xfrm>
            <a:off x="504000" y="2808000"/>
            <a:ext cx="4822560" cy="254700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 ofrece 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"bindings" nativos para 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Java, Python, C#, Javascript y Ruby.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Los cuales nos permiten implementar código para manejar los navegadores a través de sus Drivers.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Aun así, hay librerías que implementan Selenium WebDriver para otros lenguajes, como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php-webdriver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o para otras plataformas distintas a la web, como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Appium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para Mobile Automation.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​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8" name="Imagen 4" descr=""/>
          <p:cNvPicPr/>
          <p:nvPr/>
        </p:nvPicPr>
        <p:blipFill>
          <a:blip r:embed="rId3"/>
          <a:stretch/>
        </p:blipFill>
        <p:spPr>
          <a:xfrm>
            <a:off x="727200" y="1583640"/>
            <a:ext cx="4930920" cy="718920"/>
          </a:xfrm>
          <a:prstGeom prst="rect">
            <a:avLst/>
          </a:prstGeom>
          <a:ln>
            <a:noFill/>
          </a:ln>
        </p:spPr>
      </p:pic>
      <p:sp>
        <p:nvSpPr>
          <p:cNvPr id="509" name="CustomShape 5"/>
          <p:cNvSpPr/>
          <p:nvPr/>
        </p:nvSpPr>
        <p:spPr>
          <a:xfrm>
            <a:off x="698760" y="1631520"/>
            <a:ext cx="498780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 Cómo puedo usar Selenium WebDriver?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0" name="Imagen 10" descr=""/>
          <p:cNvPicPr/>
          <p:nvPr/>
        </p:nvPicPr>
        <p:blipFill>
          <a:blip r:embed="rId4"/>
          <a:stretch/>
        </p:blipFill>
        <p:spPr>
          <a:xfrm>
            <a:off x="6120000" y="2198880"/>
            <a:ext cx="5758200" cy="3847680"/>
          </a:xfrm>
          <a:prstGeom prst="rect">
            <a:avLst/>
          </a:prstGeom>
          <a:ln w="38160">
            <a:solidFill>
              <a:srgbClr val="d27e2b"/>
            </a:solidFill>
            <a:round/>
          </a:ln>
        </p:spPr>
      </p:pic>
      <p:pic>
        <p:nvPicPr>
          <p:cNvPr id="511" name="Imagen 51" descr=""/>
          <p:cNvPicPr/>
          <p:nvPr/>
        </p:nvPicPr>
        <p:blipFill>
          <a:blip r:embed="rId5"/>
          <a:stretch/>
        </p:blipFill>
        <p:spPr>
          <a:xfrm rot="7200000">
            <a:off x="5450760" y="3555360"/>
            <a:ext cx="493200" cy="731880"/>
          </a:xfrm>
          <a:prstGeom prst="rect">
            <a:avLst/>
          </a:prstGeom>
          <a:ln>
            <a:noFill/>
          </a:ln>
        </p:spPr>
      </p:pic>
      <p:pic>
        <p:nvPicPr>
          <p:cNvPr id="512" name="Picture 4" descr=""/>
          <p:cNvPicPr/>
          <p:nvPr/>
        </p:nvPicPr>
        <p:blipFill>
          <a:blip r:embed="rId6"/>
          <a:stretch/>
        </p:blipFill>
        <p:spPr>
          <a:xfrm>
            <a:off x="11188800" y="5966280"/>
            <a:ext cx="948960" cy="85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600" cy="666000"/>
          </a:xfrm>
          <a:prstGeom prst="rect">
            <a:avLst/>
          </a:prstGeom>
          <a:ln>
            <a:noFill/>
          </a:ln>
        </p:spPr>
      </p:pic>
      <p:sp>
        <p:nvSpPr>
          <p:cNvPr id="514" name="CustomShape 1"/>
          <p:cNvSpPr/>
          <p:nvPr/>
        </p:nvSpPr>
        <p:spPr>
          <a:xfrm>
            <a:off x="476280" y="2419200"/>
            <a:ext cx="6080040" cy="46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2"/>
          <p:cNvSpPr/>
          <p:nvPr/>
        </p:nvSpPr>
        <p:spPr>
          <a:xfrm>
            <a:off x="6400800" y="1781280"/>
            <a:ext cx="5586120" cy="36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6" name="Imagen 4" descr=""/>
          <p:cNvPicPr/>
          <p:nvPr/>
        </p:nvPicPr>
        <p:blipFill>
          <a:blip r:embed="rId2"/>
          <a:stretch/>
        </p:blipFill>
        <p:spPr>
          <a:xfrm>
            <a:off x="5202720" y="648000"/>
            <a:ext cx="5888880" cy="811800"/>
          </a:xfrm>
          <a:prstGeom prst="rect">
            <a:avLst/>
          </a:prstGeom>
          <a:ln>
            <a:noFill/>
          </a:ln>
        </p:spPr>
      </p:pic>
      <p:sp>
        <p:nvSpPr>
          <p:cNvPr id="517" name="CustomShape 3"/>
          <p:cNvSpPr/>
          <p:nvPr/>
        </p:nvSpPr>
        <p:spPr>
          <a:xfrm>
            <a:off x="4032000" y="746280"/>
            <a:ext cx="840420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8" name="Imagen 4" descr=""/>
          <p:cNvPicPr/>
          <p:nvPr/>
        </p:nvPicPr>
        <p:blipFill>
          <a:blip r:embed="rId3"/>
          <a:stretch/>
        </p:blipFill>
        <p:spPr>
          <a:xfrm>
            <a:off x="738360" y="1583640"/>
            <a:ext cx="6852600" cy="718920"/>
          </a:xfrm>
          <a:prstGeom prst="rect">
            <a:avLst/>
          </a:prstGeom>
          <a:ln>
            <a:noFill/>
          </a:ln>
        </p:spPr>
      </p:pic>
      <p:sp>
        <p:nvSpPr>
          <p:cNvPr id="519" name="CustomShape 4"/>
          <p:cNvSpPr/>
          <p:nvPr/>
        </p:nvSpPr>
        <p:spPr>
          <a:xfrm>
            <a:off x="698760" y="1631520"/>
            <a:ext cx="693180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Integrando Cucumber con Selenium WebDriver, ¿cómo?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0" name="Imagen 561" descr=""/>
          <p:cNvPicPr/>
          <p:nvPr/>
        </p:nvPicPr>
        <p:blipFill>
          <a:blip r:embed="rId4"/>
          <a:stretch/>
        </p:blipFill>
        <p:spPr>
          <a:xfrm>
            <a:off x="4925880" y="2664000"/>
            <a:ext cx="5872680" cy="3094560"/>
          </a:xfrm>
          <a:prstGeom prst="rect">
            <a:avLst/>
          </a:prstGeom>
          <a:ln>
            <a:noFill/>
          </a:ln>
        </p:spPr>
      </p:pic>
      <p:sp>
        <p:nvSpPr>
          <p:cNvPr id="521" name="CustomShape 5"/>
          <p:cNvSpPr/>
          <p:nvPr/>
        </p:nvSpPr>
        <p:spPr>
          <a:xfrm>
            <a:off x="936000" y="2736000"/>
            <a:ext cx="3526560" cy="3094560"/>
          </a:xfrm>
          <a:prstGeom prst="ellipse">
            <a:avLst/>
          </a:prstGeom>
          <a:noFill/>
          <a:ln w="19080">
            <a:solidFill>
              <a:srgbClr val="d27e2b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522" name="Imagen 6" descr=""/>
          <p:cNvPicPr/>
          <p:nvPr/>
        </p:nvPicPr>
        <p:blipFill>
          <a:blip r:embed="rId5"/>
          <a:stretch/>
        </p:blipFill>
        <p:spPr>
          <a:xfrm>
            <a:off x="1377720" y="3608640"/>
            <a:ext cx="1284840" cy="1285920"/>
          </a:xfrm>
          <a:prstGeom prst="rect">
            <a:avLst/>
          </a:prstGeom>
          <a:ln>
            <a:noFill/>
          </a:ln>
        </p:spPr>
      </p:pic>
      <p:pic>
        <p:nvPicPr>
          <p:cNvPr id="523" name="Imagen 14" descr=""/>
          <p:cNvPicPr/>
          <p:nvPr/>
        </p:nvPicPr>
        <p:blipFill>
          <a:blip r:embed="rId6"/>
          <a:stretch/>
        </p:blipFill>
        <p:spPr>
          <a:xfrm>
            <a:off x="2808000" y="3908880"/>
            <a:ext cx="1522080" cy="607680"/>
          </a:xfrm>
          <a:prstGeom prst="rect">
            <a:avLst/>
          </a:prstGeom>
          <a:ln>
            <a:noFill/>
          </a:ln>
        </p:spPr>
      </p:pic>
      <p:pic>
        <p:nvPicPr>
          <p:cNvPr id="524" name="Imagen 38" descr=""/>
          <p:cNvPicPr/>
          <p:nvPr/>
        </p:nvPicPr>
        <p:blipFill>
          <a:blip r:embed="rId7"/>
          <a:stretch/>
        </p:blipFill>
        <p:spPr>
          <a:xfrm rot="8898000">
            <a:off x="4064040" y="2768760"/>
            <a:ext cx="861840" cy="807120"/>
          </a:xfrm>
          <a:prstGeom prst="rect">
            <a:avLst/>
          </a:prstGeom>
          <a:ln>
            <a:noFill/>
          </a:ln>
        </p:spPr>
      </p:pic>
      <p:pic>
        <p:nvPicPr>
          <p:cNvPr id="525" name="Imagen 38" descr=""/>
          <p:cNvPicPr/>
          <p:nvPr/>
        </p:nvPicPr>
        <p:blipFill>
          <a:blip r:embed="rId8"/>
          <a:stretch/>
        </p:blipFill>
        <p:spPr>
          <a:xfrm rot="20182800">
            <a:off x="4156920" y="5045760"/>
            <a:ext cx="861840" cy="807120"/>
          </a:xfrm>
          <a:prstGeom prst="rect">
            <a:avLst/>
          </a:prstGeom>
          <a:ln>
            <a:noFill/>
          </a:ln>
        </p:spPr>
      </p:pic>
      <p:pic>
        <p:nvPicPr>
          <p:cNvPr id="526" name="Imagen 31" descr=""/>
          <p:cNvPicPr/>
          <p:nvPr/>
        </p:nvPicPr>
        <p:blipFill>
          <a:blip r:embed="rId9"/>
          <a:stretch/>
        </p:blipFill>
        <p:spPr>
          <a:xfrm rot="10800000">
            <a:off x="9278640" y="5476680"/>
            <a:ext cx="554760" cy="144360"/>
          </a:xfrm>
          <a:prstGeom prst="rect">
            <a:avLst/>
          </a:prstGeom>
          <a:ln>
            <a:noFill/>
          </a:ln>
        </p:spPr>
      </p:pic>
      <p:pic>
        <p:nvPicPr>
          <p:cNvPr id="527" name="Imagen 31" descr=""/>
          <p:cNvPicPr/>
          <p:nvPr/>
        </p:nvPicPr>
        <p:blipFill>
          <a:blip r:embed="rId10"/>
          <a:stretch/>
        </p:blipFill>
        <p:spPr>
          <a:xfrm>
            <a:off x="7054200" y="3526560"/>
            <a:ext cx="554760" cy="144360"/>
          </a:xfrm>
          <a:prstGeom prst="rect">
            <a:avLst/>
          </a:prstGeom>
          <a:ln>
            <a:noFill/>
          </a:ln>
        </p:spPr>
      </p:pic>
      <p:pic>
        <p:nvPicPr>
          <p:cNvPr id="528" name="Imagen 31" descr=""/>
          <p:cNvPicPr/>
          <p:nvPr/>
        </p:nvPicPr>
        <p:blipFill>
          <a:blip r:embed="rId11"/>
          <a:stretch/>
        </p:blipFill>
        <p:spPr>
          <a:xfrm>
            <a:off x="8985240" y="3528000"/>
            <a:ext cx="502560" cy="144360"/>
          </a:xfrm>
          <a:prstGeom prst="rect">
            <a:avLst/>
          </a:prstGeom>
          <a:ln>
            <a:noFill/>
          </a:ln>
        </p:spPr>
      </p:pic>
      <p:pic>
        <p:nvPicPr>
          <p:cNvPr id="529" name="Imagen 31" descr=""/>
          <p:cNvPicPr/>
          <p:nvPr/>
        </p:nvPicPr>
        <p:blipFill>
          <a:blip r:embed="rId12"/>
          <a:stretch/>
        </p:blipFill>
        <p:spPr>
          <a:xfrm rot="10800000">
            <a:off x="10906920" y="5548680"/>
            <a:ext cx="484920" cy="144360"/>
          </a:xfrm>
          <a:prstGeom prst="rect">
            <a:avLst/>
          </a:prstGeom>
          <a:ln>
            <a:noFill/>
          </a:ln>
        </p:spPr>
      </p:pic>
      <p:pic>
        <p:nvPicPr>
          <p:cNvPr id="530" name="Picture 4" descr=""/>
          <p:cNvPicPr/>
          <p:nvPr/>
        </p:nvPicPr>
        <p:blipFill>
          <a:blip r:embed="rId13"/>
          <a:stretch/>
        </p:blipFill>
        <p:spPr>
          <a:xfrm>
            <a:off x="11188800" y="5966280"/>
            <a:ext cx="948960" cy="85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600" cy="666000"/>
          </a:xfrm>
          <a:prstGeom prst="rect">
            <a:avLst/>
          </a:prstGeom>
          <a:ln>
            <a:noFill/>
          </a:ln>
        </p:spPr>
      </p:pic>
      <p:sp>
        <p:nvSpPr>
          <p:cNvPr id="532" name="CustomShape 1"/>
          <p:cNvSpPr/>
          <p:nvPr/>
        </p:nvSpPr>
        <p:spPr>
          <a:xfrm>
            <a:off x="476280" y="2419200"/>
            <a:ext cx="6080040" cy="46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2"/>
          <p:cNvSpPr/>
          <p:nvPr/>
        </p:nvSpPr>
        <p:spPr>
          <a:xfrm>
            <a:off x="6400800" y="1781280"/>
            <a:ext cx="5586120" cy="36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4" name="Imagen 4" descr=""/>
          <p:cNvPicPr/>
          <p:nvPr/>
        </p:nvPicPr>
        <p:blipFill>
          <a:blip r:embed="rId2"/>
          <a:stretch/>
        </p:blipFill>
        <p:spPr>
          <a:xfrm>
            <a:off x="5221080" y="658800"/>
            <a:ext cx="5888880" cy="811800"/>
          </a:xfrm>
          <a:prstGeom prst="rect">
            <a:avLst/>
          </a:prstGeom>
          <a:ln>
            <a:noFill/>
          </a:ln>
        </p:spPr>
      </p:pic>
      <p:sp>
        <p:nvSpPr>
          <p:cNvPr id="535" name="CustomShape 3"/>
          <p:cNvSpPr/>
          <p:nvPr/>
        </p:nvSpPr>
        <p:spPr>
          <a:xfrm>
            <a:off x="4050360" y="757080"/>
            <a:ext cx="840420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6" name="Imagen 4" descr=""/>
          <p:cNvPicPr/>
          <p:nvPr/>
        </p:nvPicPr>
        <p:blipFill>
          <a:blip r:embed="rId3"/>
          <a:stretch/>
        </p:blipFill>
        <p:spPr>
          <a:xfrm>
            <a:off x="628200" y="1567440"/>
            <a:ext cx="5387400" cy="646560"/>
          </a:xfrm>
          <a:prstGeom prst="rect">
            <a:avLst/>
          </a:prstGeom>
          <a:ln>
            <a:noFill/>
          </a:ln>
        </p:spPr>
      </p:pic>
      <p:sp>
        <p:nvSpPr>
          <p:cNvPr id="537" name="CustomShape 4"/>
          <p:cNvSpPr/>
          <p:nvPr/>
        </p:nvSpPr>
        <p:spPr>
          <a:xfrm>
            <a:off x="597240" y="1610640"/>
            <a:ext cx="544932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Desde Gherkin a Selenium WebDriver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8" name="CustomShape 5"/>
          <p:cNvSpPr/>
          <p:nvPr/>
        </p:nvSpPr>
        <p:spPr>
          <a:xfrm>
            <a:off x="864000" y="2736000"/>
            <a:ext cx="5974560" cy="285264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55080" bIns="55080"/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Como ya hemos visto, una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feature puede contener varios escenarios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y estos escenarios, a su vez, deben ir orientados a un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flujo o caso de uso real o potencial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de la aplicación.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Teniendo en cuenta esto último, es de esperar que en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un step se puedan hacer uno o varios assertions / tests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sobre elementos (textos, inputs, imágenes … ) que estén presentes durante la ejecución del escenario.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9" name="Picture 4" descr=""/>
          <p:cNvPicPr/>
          <p:nvPr/>
        </p:nvPicPr>
        <p:blipFill>
          <a:blip r:embed="rId4"/>
          <a:stretch/>
        </p:blipFill>
        <p:spPr>
          <a:xfrm>
            <a:off x="11188800" y="5966280"/>
            <a:ext cx="948960" cy="858600"/>
          </a:xfrm>
          <a:prstGeom prst="rect">
            <a:avLst/>
          </a:prstGeom>
          <a:ln>
            <a:noFill/>
          </a:ln>
        </p:spPr>
      </p:pic>
      <p:pic>
        <p:nvPicPr>
          <p:cNvPr id="540" name="" descr=""/>
          <p:cNvPicPr/>
          <p:nvPr/>
        </p:nvPicPr>
        <p:blipFill>
          <a:blip r:embed="rId5"/>
          <a:stretch/>
        </p:blipFill>
        <p:spPr>
          <a:xfrm>
            <a:off x="7006680" y="1656000"/>
            <a:ext cx="4182120" cy="482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ine 1"/>
          <p:cNvSpPr/>
          <p:nvPr/>
        </p:nvSpPr>
        <p:spPr>
          <a:xfrm>
            <a:off x="1478880" y="2220480"/>
            <a:ext cx="15480" cy="253224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5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8040" cy="667440"/>
          </a:xfrm>
          <a:prstGeom prst="rect">
            <a:avLst/>
          </a:prstGeom>
          <a:ln>
            <a:noFill/>
          </a:ln>
        </p:spPr>
      </p:pic>
      <p:pic>
        <p:nvPicPr>
          <p:cNvPr id="196" name="Imagen 4" descr=""/>
          <p:cNvPicPr/>
          <p:nvPr/>
        </p:nvPicPr>
        <p:blipFill>
          <a:blip r:embed="rId2"/>
          <a:stretch/>
        </p:blipFill>
        <p:spPr>
          <a:xfrm>
            <a:off x="497160" y="371520"/>
            <a:ext cx="5177160" cy="813240"/>
          </a:xfrm>
          <a:prstGeom prst="rect">
            <a:avLst/>
          </a:prstGeom>
          <a:ln>
            <a:noFill/>
          </a:ln>
        </p:spPr>
      </p:pic>
      <p:sp>
        <p:nvSpPr>
          <p:cNvPr id="197" name="CustomShape 2"/>
          <p:cNvSpPr/>
          <p:nvPr/>
        </p:nvSpPr>
        <p:spPr>
          <a:xfrm>
            <a:off x="699120" y="469440"/>
            <a:ext cx="34225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Contenido de la Sesión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1832400" y="1932120"/>
            <a:ext cx="74689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Introducción a BDD: Cómo colaboran Negocio, Desarrollo y QA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4"/>
          <p:cNvSpPr/>
          <p:nvPr/>
        </p:nvSpPr>
        <p:spPr>
          <a:xfrm>
            <a:off x="1390680" y="2140200"/>
            <a:ext cx="182520" cy="182520"/>
          </a:xfrm>
          <a:prstGeom prst="ellipse">
            <a:avLst/>
          </a:prstGeom>
          <a:solidFill>
            <a:srgbClr val="ff810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5"/>
          <p:cNvSpPr/>
          <p:nvPr/>
        </p:nvSpPr>
        <p:spPr>
          <a:xfrm>
            <a:off x="1763640" y="2534040"/>
            <a:ext cx="48157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Gherkin + Cucumber para implantar BDD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6"/>
          <p:cNvSpPr/>
          <p:nvPr/>
        </p:nvSpPr>
        <p:spPr>
          <a:xfrm>
            <a:off x="1391400" y="2711880"/>
            <a:ext cx="182520" cy="182520"/>
          </a:xfrm>
          <a:prstGeom prst="ellipse">
            <a:avLst/>
          </a:prstGeom>
          <a:solidFill>
            <a:srgbClr val="ff810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7"/>
          <p:cNvSpPr/>
          <p:nvPr/>
        </p:nvSpPr>
        <p:spPr>
          <a:xfrm>
            <a:off x="1400040" y="3915360"/>
            <a:ext cx="182520" cy="182520"/>
          </a:xfrm>
          <a:prstGeom prst="ellipse">
            <a:avLst/>
          </a:prstGeom>
          <a:solidFill>
            <a:srgbClr val="ff810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8"/>
          <p:cNvSpPr/>
          <p:nvPr/>
        </p:nvSpPr>
        <p:spPr>
          <a:xfrm>
            <a:off x="1773360" y="3714480"/>
            <a:ext cx="63882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Patrones de diseño y eficiencia en el uso de Selenium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9"/>
          <p:cNvSpPr/>
          <p:nvPr/>
        </p:nvSpPr>
        <p:spPr>
          <a:xfrm>
            <a:off x="1800000" y="3151440"/>
            <a:ext cx="59875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Implementando los escenarios: Selenium WebDriver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10"/>
          <p:cNvSpPr/>
          <p:nvPr/>
        </p:nvSpPr>
        <p:spPr>
          <a:xfrm>
            <a:off x="1391400" y="3329280"/>
            <a:ext cx="182520" cy="182520"/>
          </a:xfrm>
          <a:prstGeom prst="ellipse">
            <a:avLst/>
          </a:prstGeom>
          <a:solidFill>
            <a:srgbClr val="ff810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6" name="Picture 9" descr=""/>
          <p:cNvPicPr/>
          <p:nvPr/>
        </p:nvPicPr>
        <p:blipFill>
          <a:blip r:embed="rId3"/>
          <a:stretch/>
        </p:blipFill>
        <p:spPr>
          <a:xfrm>
            <a:off x="3286080" y="5572440"/>
            <a:ext cx="5619240" cy="961560"/>
          </a:xfrm>
          <a:prstGeom prst="rect">
            <a:avLst/>
          </a:prstGeom>
          <a:ln>
            <a:noFill/>
          </a:ln>
        </p:spPr>
      </p:pic>
      <p:sp>
        <p:nvSpPr>
          <p:cNvPr id="207" name="CustomShape 11"/>
          <p:cNvSpPr/>
          <p:nvPr/>
        </p:nvSpPr>
        <p:spPr>
          <a:xfrm>
            <a:off x="1402920" y="4569840"/>
            <a:ext cx="182520" cy="182520"/>
          </a:xfrm>
          <a:prstGeom prst="ellipse">
            <a:avLst/>
          </a:prstGeom>
          <a:solidFill>
            <a:srgbClr val="ff810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12"/>
          <p:cNvSpPr/>
          <p:nvPr/>
        </p:nvSpPr>
        <p:spPr>
          <a:xfrm>
            <a:off x="1761120" y="4368960"/>
            <a:ext cx="33404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BDD en Integración Continua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" descr=""/>
          <p:cNvPicPr/>
          <p:nvPr/>
        </p:nvPicPr>
        <p:blipFill>
          <a:blip r:embed="rId4"/>
          <a:stretch/>
        </p:blipFill>
        <p:spPr>
          <a:xfrm>
            <a:off x="61560" y="5940000"/>
            <a:ext cx="861480" cy="861480"/>
          </a:xfrm>
          <a:prstGeom prst="rect">
            <a:avLst/>
          </a:prstGeom>
          <a:ln>
            <a:noFill/>
          </a:ln>
        </p:spPr>
      </p:pic>
      <p:pic>
        <p:nvPicPr>
          <p:cNvPr id="210" name="Picture 4" descr=""/>
          <p:cNvPicPr/>
          <p:nvPr/>
        </p:nvPicPr>
        <p:blipFill>
          <a:blip r:embed="rId5"/>
          <a:stretch/>
        </p:blipFill>
        <p:spPr>
          <a:xfrm>
            <a:off x="11188800" y="5966280"/>
            <a:ext cx="948960" cy="85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600" cy="666000"/>
          </a:xfrm>
          <a:prstGeom prst="rect">
            <a:avLst/>
          </a:prstGeom>
          <a:ln>
            <a:noFill/>
          </a:ln>
        </p:spPr>
      </p:pic>
      <p:sp>
        <p:nvSpPr>
          <p:cNvPr id="542" name="CustomShape 1"/>
          <p:cNvSpPr/>
          <p:nvPr/>
        </p:nvSpPr>
        <p:spPr>
          <a:xfrm>
            <a:off x="476280" y="2419200"/>
            <a:ext cx="6080040" cy="46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2"/>
          <p:cNvSpPr/>
          <p:nvPr/>
        </p:nvSpPr>
        <p:spPr>
          <a:xfrm>
            <a:off x="6400800" y="1781280"/>
            <a:ext cx="5586120" cy="36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4" name="Imagen 4" descr=""/>
          <p:cNvPicPr/>
          <p:nvPr/>
        </p:nvPicPr>
        <p:blipFill>
          <a:blip r:embed="rId2"/>
          <a:stretch/>
        </p:blipFill>
        <p:spPr>
          <a:xfrm>
            <a:off x="5202720" y="586800"/>
            <a:ext cx="5888880" cy="811800"/>
          </a:xfrm>
          <a:prstGeom prst="rect">
            <a:avLst/>
          </a:prstGeom>
          <a:ln>
            <a:noFill/>
          </a:ln>
        </p:spPr>
      </p:pic>
      <p:sp>
        <p:nvSpPr>
          <p:cNvPr id="545" name="CustomShape 3"/>
          <p:cNvSpPr/>
          <p:nvPr/>
        </p:nvSpPr>
        <p:spPr>
          <a:xfrm>
            <a:off x="4032000" y="685080"/>
            <a:ext cx="840420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Eficiencia en el uso de Selenium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6" name="CustomShape 4"/>
          <p:cNvSpPr/>
          <p:nvPr/>
        </p:nvSpPr>
        <p:spPr>
          <a:xfrm>
            <a:off x="468720" y="2538360"/>
            <a:ext cx="11374560" cy="209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Aunque el ecosistema que engloba a Selenium WebDriver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es mucho más que una herramienta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como hemos visto, al fin y al cabo,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toda Feature BDD acaba finalmente reduciéndose a código ejecutable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ya sea Java, Python, o cualquiera de los que tengan soporte o bindings para la API de Selenium.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Por lo tanto, y teniendo en cuenta esto último, podemos deducir que </a:t>
            </a:r>
            <a:r>
              <a:rPr b="1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las buenas prácticas y patrones de diseño presentes en la programación, también están presentes a la hora de diseñar un proyecto de pruebas BDD automatizadas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y más concretamente, a la hora de transformar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requisitos funcionales en especificaciones ejecutables.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7" name="Imagen 4" descr=""/>
          <p:cNvPicPr/>
          <p:nvPr/>
        </p:nvPicPr>
        <p:blipFill>
          <a:blip r:embed="rId3"/>
          <a:stretch/>
        </p:blipFill>
        <p:spPr>
          <a:xfrm>
            <a:off x="454320" y="1584000"/>
            <a:ext cx="3863160" cy="718920"/>
          </a:xfrm>
          <a:prstGeom prst="rect">
            <a:avLst/>
          </a:prstGeom>
          <a:ln>
            <a:noFill/>
          </a:ln>
        </p:spPr>
      </p:pic>
      <p:sp>
        <p:nvSpPr>
          <p:cNvPr id="548" name="CustomShape 5"/>
          <p:cNvSpPr/>
          <p:nvPr/>
        </p:nvSpPr>
        <p:spPr>
          <a:xfrm>
            <a:off x="432000" y="1631880"/>
            <a:ext cx="390780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 Cómo diseñar el código ?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9" name="Imagen 4" descr=""/>
          <p:cNvPicPr/>
          <p:nvPr/>
        </p:nvPicPr>
        <p:blipFill>
          <a:blip r:embed="rId4"/>
          <a:stretch/>
        </p:blipFill>
        <p:spPr>
          <a:xfrm>
            <a:off x="3965760" y="4449960"/>
            <a:ext cx="4410720" cy="2233800"/>
          </a:xfrm>
          <a:prstGeom prst="rect">
            <a:avLst/>
          </a:prstGeom>
          <a:ln>
            <a:noFill/>
          </a:ln>
        </p:spPr>
      </p:pic>
      <p:sp>
        <p:nvSpPr>
          <p:cNvPr id="550" name="CustomShape 6"/>
          <p:cNvSpPr/>
          <p:nvPr/>
        </p:nvSpPr>
        <p:spPr>
          <a:xfrm>
            <a:off x="3939840" y="4598640"/>
            <a:ext cx="4462560" cy="21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Algunas buenas prácticas básicas son: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DRY: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Don’t Repeat Yourself!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KISS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: Keep It Simple, Stupid!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1" name="Picture 4" descr=""/>
          <p:cNvPicPr/>
          <p:nvPr/>
        </p:nvPicPr>
        <p:blipFill>
          <a:blip r:embed="rId5"/>
          <a:stretch/>
        </p:blipFill>
        <p:spPr>
          <a:xfrm>
            <a:off x="11188800" y="5966280"/>
            <a:ext cx="948960" cy="85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600" cy="666000"/>
          </a:xfrm>
          <a:prstGeom prst="rect">
            <a:avLst/>
          </a:prstGeom>
          <a:ln>
            <a:noFill/>
          </a:ln>
        </p:spPr>
      </p:pic>
      <p:sp>
        <p:nvSpPr>
          <p:cNvPr id="553" name="CustomShape 1"/>
          <p:cNvSpPr/>
          <p:nvPr/>
        </p:nvSpPr>
        <p:spPr>
          <a:xfrm>
            <a:off x="476280" y="2419200"/>
            <a:ext cx="6080040" cy="46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2"/>
          <p:cNvSpPr/>
          <p:nvPr/>
        </p:nvSpPr>
        <p:spPr>
          <a:xfrm>
            <a:off x="6400800" y="1781280"/>
            <a:ext cx="5586120" cy="36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55" name="Imagen 4" descr=""/>
          <p:cNvPicPr/>
          <p:nvPr/>
        </p:nvPicPr>
        <p:blipFill>
          <a:blip r:embed="rId2"/>
          <a:stretch/>
        </p:blipFill>
        <p:spPr>
          <a:xfrm>
            <a:off x="5202720" y="586800"/>
            <a:ext cx="5888880" cy="811800"/>
          </a:xfrm>
          <a:prstGeom prst="rect">
            <a:avLst/>
          </a:prstGeom>
          <a:ln>
            <a:noFill/>
          </a:ln>
        </p:spPr>
      </p:pic>
      <p:sp>
        <p:nvSpPr>
          <p:cNvPr id="556" name="CustomShape 3"/>
          <p:cNvSpPr/>
          <p:nvPr/>
        </p:nvSpPr>
        <p:spPr>
          <a:xfrm>
            <a:off x="4032000" y="685080"/>
            <a:ext cx="840420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Eficiencia en el uso de Selenium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7" name="CustomShape 4"/>
          <p:cNvSpPr/>
          <p:nvPr/>
        </p:nvSpPr>
        <p:spPr>
          <a:xfrm>
            <a:off x="468720" y="2538360"/>
            <a:ext cx="11374560" cy="310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Uno de los principales problemas a la hora de mantener una suite de tests es el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código duplicado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si diseñamos varios tests para una misma página, podremos ver como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hay acciones que repetimos o interacciones con la UI que siguen un mismo patrón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( clickar un elemento o botón que contiene determinado texto, mirar el encabezado de un párrafo, etcétera … ).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Para solventar este problema,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podríamos encapsular las funciones comunes en un objeto o librería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e implementarla en cada test que la necesitemos, pero… ¿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qué pasaría si nuestro test con Cucumber y Selenium involucrara a varias páginas o vistas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?, imaginaos por ejemplo una aplicación con acceso mediante un Login, ¿habría que repetir el localizar cada elemento, rellenar o hacer input, y clickar el botón de “Login”? Es cierto que podríamos abstraer ese comportamiento en otra función dentro del mismo objeto, pero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la cantidad de métodos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y la poca cohesión de los mismos haría que ese objeto/librería fuera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poco mantenible a largo plazo y fruto de muchos quebraderos de cabeza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… ¿ existe una solución eficiente a este problema ? 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8" name="Imagen 4" descr=""/>
          <p:cNvPicPr/>
          <p:nvPr/>
        </p:nvPicPr>
        <p:blipFill>
          <a:blip r:embed="rId3"/>
          <a:stretch/>
        </p:blipFill>
        <p:spPr>
          <a:xfrm>
            <a:off x="489240" y="1584000"/>
            <a:ext cx="9892080" cy="718920"/>
          </a:xfrm>
          <a:prstGeom prst="rect">
            <a:avLst/>
          </a:prstGeom>
          <a:ln>
            <a:noFill/>
          </a:ln>
        </p:spPr>
      </p:pic>
      <p:sp>
        <p:nvSpPr>
          <p:cNvPr id="559" name="CustomShape 5"/>
          <p:cNvSpPr/>
          <p:nvPr/>
        </p:nvSpPr>
        <p:spPr>
          <a:xfrm>
            <a:off x="432000" y="1631880"/>
            <a:ext cx="1000656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Rediseñando código duplicado usando DRY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0" name="Picture 4" descr=""/>
          <p:cNvPicPr/>
          <p:nvPr/>
        </p:nvPicPr>
        <p:blipFill>
          <a:blip r:embed="rId4"/>
          <a:stretch/>
        </p:blipFill>
        <p:spPr>
          <a:xfrm>
            <a:off x="11188800" y="5966280"/>
            <a:ext cx="948960" cy="85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600" cy="666000"/>
          </a:xfrm>
          <a:prstGeom prst="rect">
            <a:avLst/>
          </a:prstGeom>
          <a:ln>
            <a:noFill/>
          </a:ln>
        </p:spPr>
      </p:pic>
      <p:sp>
        <p:nvSpPr>
          <p:cNvPr id="562" name="CustomShape 1"/>
          <p:cNvSpPr/>
          <p:nvPr/>
        </p:nvSpPr>
        <p:spPr>
          <a:xfrm>
            <a:off x="476280" y="2419200"/>
            <a:ext cx="6080040" cy="46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2"/>
          <p:cNvSpPr/>
          <p:nvPr/>
        </p:nvSpPr>
        <p:spPr>
          <a:xfrm>
            <a:off x="6400800" y="1781280"/>
            <a:ext cx="5586120" cy="36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4" name="Imagen 4" descr=""/>
          <p:cNvPicPr/>
          <p:nvPr/>
        </p:nvPicPr>
        <p:blipFill>
          <a:blip r:embed="rId2"/>
          <a:stretch/>
        </p:blipFill>
        <p:spPr>
          <a:xfrm>
            <a:off x="5202720" y="586800"/>
            <a:ext cx="5888880" cy="811800"/>
          </a:xfrm>
          <a:prstGeom prst="rect">
            <a:avLst/>
          </a:prstGeom>
          <a:ln>
            <a:noFill/>
          </a:ln>
        </p:spPr>
      </p:pic>
      <p:sp>
        <p:nvSpPr>
          <p:cNvPr id="565" name="CustomShape 3"/>
          <p:cNvSpPr/>
          <p:nvPr/>
        </p:nvSpPr>
        <p:spPr>
          <a:xfrm>
            <a:off x="4032000" y="685080"/>
            <a:ext cx="840420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Eficiencia en el uso de Selenium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6" name="CustomShape 4"/>
          <p:cNvSpPr/>
          <p:nvPr/>
        </p:nvSpPr>
        <p:spPr>
          <a:xfrm>
            <a:off x="684720" y="2376000"/>
            <a:ext cx="5217840" cy="345924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 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Pues sí, hay una solución eficiente al problema: </a:t>
            </a:r>
            <a:r>
              <a:rPr b="1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encapsular todos los métodos o acciones referentes a una vista en un Objeto,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delegando la responsabilidad de las acciones sobre la vista a un sólo ente, lo cual cumple con el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principio de Single Responsability de la POO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 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De esta forma, localizadores de elementos y acciones sobre las mismas vistas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podrán ser agrupadas y mantenidas en un mismo fichero u objeto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y será más fácil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mantener la estabilidad de nuestro proyecto y localizar posibles errores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.  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7" name="Imagen 4" descr=""/>
          <p:cNvPicPr/>
          <p:nvPr/>
        </p:nvPicPr>
        <p:blipFill>
          <a:blip r:embed="rId3"/>
          <a:stretch/>
        </p:blipFill>
        <p:spPr>
          <a:xfrm>
            <a:off x="471240" y="1584000"/>
            <a:ext cx="6760080" cy="646560"/>
          </a:xfrm>
          <a:prstGeom prst="rect">
            <a:avLst/>
          </a:prstGeom>
          <a:ln>
            <a:noFill/>
          </a:ln>
        </p:spPr>
      </p:pic>
      <p:sp>
        <p:nvSpPr>
          <p:cNvPr id="568" name="CustomShape 5"/>
          <p:cNvSpPr/>
          <p:nvPr/>
        </p:nvSpPr>
        <p:spPr>
          <a:xfrm>
            <a:off x="432000" y="1627200"/>
            <a:ext cx="683856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La solución: Page Object Model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9" name="Imagen 610" descr=""/>
          <p:cNvPicPr/>
          <p:nvPr/>
        </p:nvPicPr>
        <p:blipFill>
          <a:blip r:embed="rId4"/>
          <a:stretch/>
        </p:blipFill>
        <p:spPr>
          <a:xfrm>
            <a:off x="7314840" y="2232000"/>
            <a:ext cx="3483720" cy="4118400"/>
          </a:xfrm>
          <a:prstGeom prst="rect">
            <a:avLst/>
          </a:prstGeom>
          <a:ln w="19080">
            <a:solidFill>
              <a:srgbClr val="d27e2b"/>
            </a:solidFill>
            <a:round/>
          </a:ln>
        </p:spPr>
      </p:pic>
      <p:pic>
        <p:nvPicPr>
          <p:cNvPr id="570" name="Imagen 51" descr=""/>
          <p:cNvPicPr/>
          <p:nvPr/>
        </p:nvPicPr>
        <p:blipFill>
          <a:blip r:embed="rId5"/>
          <a:stretch/>
        </p:blipFill>
        <p:spPr>
          <a:xfrm rot="7198800">
            <a:off x="6158520" y="3496320"/>
            <a:ext cx="829800" cy="1231200"/>
          </a:xfrm>
          <a:prstGeom prst="rect">
            <a:avLst/>
          </a:prstGeom>
          <a:ln>
            <a:noFill/>
          </a:ln>
        </p:spPr>
      </p:pic>
      <p:pic>
        <p:nvPicPr>
          <p:cNvPr id="571" name="Picture 4" descr=""/>
          <p:cNvPicPr/>
          <p:nvPr/>
        </p:nvPicPr>
        <p:blipFill>
          <a:blip r:embed="rId6"/>
          <a:stretch/>
        </p:blipFill>
        <p:spPr>
          <a:xfrm>
            <a:off x="11188800" y="5966280"/>
            <a:ext cx="948960" cy="85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600" cy="666000"/>
          </a:xfrm>
          <a:prstGeom prst="rect">
            <a:avLst/>
          </a:prstGeom>
          <a:ln>
            <a:noFill/>
          </a:ln>
        </p:spPr>
      </p:pic>
      <p:sp>
        <p:nvSpPr>
          <p:cNvPr id="573" name="CustomShape 1"/>
          <p:cNvSpPr/>
          <p:nvPr/>
        </p:nvSpPr>
        <p:spPr>
          <a:xfrm>
            <a:off x="476280" y="2419200"/>
            <a:ext cx="6080040" cy="46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2"/>
          <p:cNvSpPr/>
          <p:nvPr/>
        </p:nvSpPr>
        <p:spPr>
          <a:xfrm>
            <a:off x="6400800" y="1781280"/>
            <a:ext cx="5586120" cy="36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5" name="Imagen 4" descr=""/>
          <p:cNvPicPr/>
          <p:nvPr/>
        </p:nvPicPr>
        <p:blipFill>
          <a:blip r:embed="rId2"/>
          <a:stretch/>
        </p:blipFill>
        <p:spPr>
          <a:xfrm>
            <a:off x="5202720" y="586800"/>
            <a:ext cx="5888880" cy="811800"/>
          </a:xfrm>
          <a:prstGeom prst="rect">
            <a:avLst/>
          </a:prstGeom>
          <a:ln>
            <a:noFill/>
          </a:ln>
        </p:spPr>
      </p:pic>
      <p:sp>
        <p:nvSpPr>
          <p:cNvPr id="576" name="CustomShape 3"/>
          <p:cNvSpPr/>
          <p:nvPr/>
        </p:nvSpPr>
        <p:spPr>
          <a:xfrm>
            <a:off x="4032000" y="685080"/>
            <a:ext cx="840420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Eficiencia en el uso de Selenium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7" name="Imagen 4" descr=""/>
          <p:cNvPicPr/>
          <p:nvPr/>
        </p:nvPicPr>
        <p:blipFill>
          <a:blip r:embed="rId3"/>
          <a:stretch/>
        </p:blipFill>
        <p:spPr>
          <a:xfrm>
            <a:off x="467280" y="1584000"/>
            <a:ext cx="6120000" cy="718560"/>
          </a:xfrm>
          <a:prstGeom prst="rect">
            <a:avLst/>
          </a:prstGeom>
          <a:ln>
            <a:noFill/>
          </a:ln>
        </p:spPr>
      </p:pic>
      <p:sp>
        <p:nvSpPr>
          <p:cNvPr id="578" name="CustomShape 4"/>
          <p:cNvSpPr/>
          <p:nvPr/>
        </p:nvSpPr>
        <p:spPr>
          <a:xfrm>
            <a:off x="432000" y="1631880"/>
            <a:ext cx="619056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Pros y Contras del uso de Page Object Model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9" name="CustomShape 5"/>
          <p:cNvSpPr/>
          <p:nvPr/>
        </p:nvSpPr>
        <p:spPr>
          <a:xfrm>
            <a:off x="1800000" y="2596680"/>
            <a:ext cx="8638560" cy="193788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55080" bIns="55080"/>
          <a:p>
            <a:pPr algn="ctr">
              <a:lnSpc>
                <a:spcPct val="100000"/>
              </a:lnSpc>
            </a:pPr>
            <a:r>
              <a:rPr b="1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PROS: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1.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Encapsulación funcional: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Una vista, varias acciones → Un objeto, varios métodos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2.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Alta mantenibilidad: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Cualquier cambio en la UI puede ser rápidamente subsanado.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3..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Código DRY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Generamos código sano y sin duplicidades.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4.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Object Repository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Se crea un repositorio de elementos pertenecientes a la UI y acciones comunes a todos ellos.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0" name="CustomShape 6"/>
          <p:cNvSpPr/>
          <p:nvPr/>
        </p:nvSpPr>
        <p:spPr>
          <a:xfrm>
            <a:off x="1800000" y="4700880"/>
            <a:ext cx="8710560" cy="163368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55080" bIns="55080"/>
          <a:p>
            <a:pPr algn="ctr">
              <a:lnSpc>
                <a:spcPct val="100000"/>
              </a:lnSpc>
            </a:pPr>
            <a:r>
              <a:rPr b="1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CONTRAS: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1.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Trasfondo Técnico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Es necesario tener conocimientos técnicos o cercanos a la programación.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2.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Curva de desarrollo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Al implementar tests para una nueva vista, deberemos definir el Page Object que la representa, y eso supone más esfuerzo a corto plazo a cambio de menor esfuerzo a largo.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1" name="Picture 4" descr=""/>
          <p:cNvPicPr/>
          <p:nvPr/>
        </p:nvPicPr>
        <p:blipFill>
          <a:blip r:embed="rId4"/>
          <a:stretch/>
        </p:blipFill>
        <p:spPr>
          <a:xfrm>
            <a:off x="11188800" y="5966280"/>
            <a:ext cx="948960" cy="85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600" cy="666000"/>
          </a:xfrm>
          <a:prstGeom prst="rect">
            <a:avLst/>
          </a:prstGeom>
          <a:ln>
            <a:noFill/>
          </a:ln>
        </p:spPr>
      </p:pic>
      <p:sp>
        <p:nvSpPr>
          <p:cNvPr id="583" name="CustomShape 1"/>
          <p:cNvSpPr/>
          <p:nvPr/>
        </p:nvSpPr>
        <p:spPr>
          <a:xfrm>
            <a:off x="476280" y="2419200"/>
            <a:ext cx="6080040" cy="46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2"/>
          <p:cNvSpPr/>
          <p:nvPr/>
        </p:nvSpPr>
        <p:spPr>
          <a:xfrm>
            <a:off x="6400800" y="1781280"/>
            <a:ext cx="5586120" cy="36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5" name="Imagen 4" descr=""/>
          <p:cNvPicPr/>
          <p:nvPr/>
        </p:nvPicPr>
        <p:blipFill>
          <a:blip r:embed="rId2"/>
          <a:stretch/>
        </p:blipFill>
        <p:spPr>
          <a:xfrm>
            <a:off x="5202720" y="586800"/>
            <a:ext cx="5888880" cy="811800"/>
          </a:xfrm>
          <a:prstGeom prst="rect">
            <a:avLst/>
          </a:prstGeom>
          <a:ln>
            <a:noFill/>
          </a:ln>
        </p:spPr>
      </p:pic>
      <p:sp>
        <p:nvSpPr>
          <p:cNvPr id="586" name="CustomShape 3"/>
          <p:cNvSpPr/>
          <p:nvPr/>
        </p:nvSpPr>
        <p:spPr>
          <a:xfrm>
            <a:off x="4032000" y="685080"/>
            <a:ext cx="840420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CI en entornos BDD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7" name="Imagen 4" descr=""/>
          <p:cNvPicPr/>
          <p:nvPr/>
        </p:nvPicPr>
        <p:blipFill>
          <a:blip r:embed="rId3"/>
          <a:stretch/>
        </p:blipFill>
        <p:spPr>
          <a:xfrm>
            <a:off x="467280" y="1584000"/>
            <a:ext cx="6120000" cy="718560"/>
          </a:xfrm>
          <a:prstGeom prst="rect">
            <a:avLst/>
          </a:prstGeom>
          <a:ln>
            <a:noFill/>
          </a:ln>
        </p:spPr>
      </p:pic>
      <p:sp>
        <p:nvSpPr>
          <p:cNvPr id="588" name="CustomShape 4"/>
          <p:cNvSpPr/>
          <p:nvPr/>
        </p:nvSpPr>
        <p:spPr>
          <a:xfrm>
            <a:off x="432000" y="1631880"/>
            <a:ext cx="619056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¿Qué es la Integración Continua?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9" name="CustomShape 5"/>
          <p:cNvSpPr/>
          <p:nvPr/>
        </p:nvSpPr>
        <p:spPr>
          <a:xfrm>
            <a:off x="432000" y="2376000"/>
            <a:ext cx="11590560" cy="2548440"/>
          </a:xfrm>
          <a:prstGeom prst="rect">
            <a:avLst/>
          </a:prstGeom>
          <a:noFill/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55080" bIns="55080"/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La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Integración Continua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o Continuous Delivery (CI) en Inglés, es una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práctica de desarrollo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mediante la cual l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as diversas ramas que corresponden a desarrollos en curso son </a:t>
            </a:r>
            <a:r>
              <a:rPr b="1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testeadas periódicamente o bajo demanda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para así obtener una visión clara y concisa de la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calidad del código resultante al integrar ese código con el código ya desplegado o desarrollado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Para poder ser “testeadas periódicamente o bajo demanda”, nos servimos de herramientas como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Jenkins, Bamboo 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o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TravisC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I, entre otros. Estas herramientas nos permiten ejecutar o realizar varias acciones, como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ejecutar una suite de test automáticos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(Unitarios, Integración, E2E (Selenium WebDriver)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y muchos más tipos) en diferentes momentos del proceso de integración,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reportando de forma clara y concisa los resultados de los mismos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para luego actuar en consecuencia.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0" name="Imagen 4" descr=""/>
          <p:cNvPicPr/>
          <p:nvPr/>
        </p:nvPicPr>
        <p:blipFill>
          <a:blip r:embed="rId4"/>
          <a:stretch/>
        </p:blipFill>
        <p:spPr>
          <a:xfrm>
            <a:off x="1211760" y="4824000"/>
            <a:ext cx="10174680" cy="1635120"/>
          </a:xfrm>
          <a:prstGeom prst="rect">
            <a:avLst/>
          </a:prstGeom>
          <a:ln>
            <a:noFill/>
          </a:ln>
        </p:spPr>
      </p:pic>
      <p:sp>
        <p:nvSpPr>
          <p:cNvPr id="591" name="CustomShape 6"/>
          <p:cNvSpPr/>
          <p:nvPr/>
        </p:nvSpPr>
        <p:spPr>
          <a:xfrm>
            <a:off x="1152000" y="4932720"/>
            <a:ext cx="10294560" cy="185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	</a:t>
            </a:r>
            <a:r>
              <a:rPr b="1" lang="es-E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Caso práctico:</a:t>
            </a:r>
            <a:r>
              <a:rPr b="0" lang="es-E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Jenkins como aprobador de Pull Requests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Un desarrollador hace un pull request de su rama, y, mediante un hook, Bitbucket avisa a Jenkins para que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éste ejecute los tests unitarios del proyecto de forma automática sobre esa rama, si todo va correctamente,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Jenkins aprobará el Pull Request.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2" name="Imagen 38" descr=""/>
          <p:cNvPicPr/>
          <p:nvPr/>
        </p:nvPicPr>
        <p:blipFill>
          <a:blip r:embed="rId5"/>
          <a:stretch/>
        </p:blipFill>
        <p:spPr>
          <a:xfrm rot="14980800">
            <a:off x="11122560" y="4359960"/>
            <a:ext cx="861840" cy="807120"/>
          </a:xfrm>
          <a:prstGeom prst="rect">
            <a:avLst/>
          </a:prstGeom>
          <a:ln>
            <a:noFill/>
          </a:ln>
        </p:spPr>
      </p:pic>
      <p:pic>
        <p:nvPicPr>
          <p:cNvPr id="593" name="Picture 4" descr=""/>
          <p:cNvPicPr/>
          <p:nvPr/>
        </p:nvPicPr>
        <p:blipFill>
          <a:blip r:embed="rId6"/>
          <a:stretch/>
        </p:blipFill>
        <p:spPr>
          <a:xfrm>
            <a:off x="11188800" y="5966280"/>
            <a:ext cx="948960" cy="85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600" cy="666000"/>
          </a:xfrm>
          <a:prstGeom prst="rect">
            <a:avLst/>
          </a:prstGeom>
          <a:ln>
            <a:noFill/>
          </a:ln>
        </p:spPr>
      </p:pic>
      <p:sp>
        <p:nvSpPr>
          <p:cNvPr id="595" name="CustomShape 1"/>
          <p:cNvSpPr/>
          <p:nvPr/>
        </p:nvSpPr>
        <p:spPr>
          <a:xfrm>
            <a:off x="476280" y="2419200"/>
            <a:ext cx="6080040" cy="46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2"/>
          <p:cNvSpPr/>
          <p:nvPr/>
        </p:nvSpPr>
        <p:spPr>
          <a:xfrm>
            <a:off x="6400800" y="1781280"/>
            <a:ext cx="5586120" cy="36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7" name="Imagen 4" descr=""/>
          <p:cNvPicPr/>
          <p:nvPr/>
        </p:nvPicPr>
        <p:blipFill>
          <a:blip r:embed="rId2"/>
          <a:stretch/>
        </p:blipFill>
        <p:spPr>
          <a:xfrm>
            <a:off x="5202720" y="586800"/>
            <a:ext cx="5888880" cy="811800"/>
          </a:xfrm>
          <a:prstGeom prst="rect">
            <a:avLst/>
          </a:prstGeom>
          <a:ln>
            <a:noFill/>
          </a:ln>
        </p:spPr>
      </p:pic>
      <p:sp>
        <p:nvSpPr>
          <p:cNvPr id="598" name="CustomShape 3"/>
          <p:cNvSpPr/>
          <p:nvPr/>
        </p:nvSpPr>
        <p:spPr>
          <a:xfrm>
            <a:off x="4032000" y="685080"/>
            <a:ext cx="840420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CI en entornos BDD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9" name="Imagen 4" descr=""/>
          <p:cNvPicPr/>
          <p:nvPr/>
        </p:nvPicPr>
        <p:blipFill>
          <a:blip r:embed="rId3"/>
          <a:stretch/>
        </p:blipFill>
        <p:spPr>
          <a:xfrm>
            <a:off x="467280" y="1584000"/>
            <a:ext cx="6120000" cy="718560"/>
          </a:xfrm>
          <a:prstGeom prst="rect">
            <a:avLst/>
          </a:prstGeom>
          <a:ln>
            <a:noFill/>
          </a:ln>
        </p:spPr>
      </p:pic>
      <p:sp>
        <p:nvSpPr>
          <p:cNvPr id="600" name="CustomShape 4"/>
          <p:cNvSpPr/>
          <p:nvPr/>
        </p:nvSpPr>
        <p:spPr>
          <a:xfrm>
            <a:off x="432000" y="1631880"/>
            <a:ext cx="619056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Flujo básico de Integración Continua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1" name="CustomShape 5"/>
          <p:cNvSpPr/>
          <p:nvPr/>
        </p:nvSpPr>
        <p:spPr>
          <a:xfrm>
            <a:off x="1800000" y="2808000"/>
            <a:ext cx="1366920" cy="574920"/>
          </a:xfrm>
          <a:custGeom>
            <a:avLst/>
            <a:gdLst/>
            <a:ahLst/>
            <a:rect l="l" t="t" r="r" b="b"/>
            <a:pathLst>
              <a:path w="38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3534" y="1600"/>
                </a:lnTo>
                <a:cubicBezTo>
                  <a:pt x="3667" y="1600"/>
                  <a:pt x="3801" y="1467"/>
                  <a:pt x="3801" y="1334"/>
                </a:cubicBezTo>
                <a:lnTo>
                  <a:pt x="3801" y="266"/>
                </a:lnTo>
                <a:cubicBezTo>
                  <a:pt x="3801" y="133"/>
                  <a:pt x="3667" y="0"/>
                  <a:pt x="3534" y="0"/>
                </a:cubicBezTo>
                <a:lnTo>
                  <a:pt x="266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Rama 1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2" name="CustomShape 6"/>
          <p:cNvSpPr/>
          <p:nvPr/>
        </p:nvSpPr>
        <p:spPr>
          <a:xfrm>
            <a:off x="1800000" y="3528000"/>
            <a:ext cx="1366920" cy="574920"/>
          </a:xfrm>
          <a:custGeom>
            <a:avLst/>
            <a:gdLst/>
            <a:ahLst/>
            <a:rect l="l" t="t" r="r" b="b"/>
            <a:pathLst>
              <a:path w="38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3534" y="1600"/>
                </a:lnTo>
                <a:cubicBezTo>
                  <a:pt x="3667" y="1600"/>
                  <a:pt x="3801" y="1467"/>
                  <a:pt x="3801" y="1334"/>
                </a:cubicBezTo>
                <a:lnTo>
                  <a:pt x="3801" y="266"/>
                </a:lnTo>
                <a:cubicBezTo>
                  <a:pt x="3801" y="133"/>
                  <a:pt x="3667" y="0"/>
                  <a:pt x="3534" y="0"/>
                </a:cubicBezTo>
                <a:lnTo>
                  <a:pt x="266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Rama 2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3" name="CustomShape 7"/>
          <p:cNvSpPr/>
          <p:nvPr/>
        </p:nvSpPr>
        <p:spPr>
          <a:xfrm>
            <a:off x="1800000" y="4248000"/>
            <a:ext cx="1366920" cy="574920"/>
          </a:xfrm>
          <a:custGeom>
            <a:avLst/>
            <a:gdLst/>
            <a:ahLst/>
            <a:rect l="l" t="t" r="r" b="b"/>
            <a:pathLst>
              <a:path w="38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3534" y="1600"/>
                </a:lnTo>
                <a:cubicBezTo>
                  <a:pt x="3667" y="1600"/>
                  <a:pt x="3801" y="1467"/>
                  <a:pt x="3801" y="1334"/>
                </a:cubicBezTo>
                <a:lnTo>
                  <a:pt x="3801" y="266"/>
                </a:lnTo>
                <a:cubicBezTo>
                  <a:pt x="3801" y="133"/>
                  <a:pt x="3667" y="0"/>
                  <a:pt x="3534" y="0"/>
                </a:cubicBezTo>
                <a:lnTo>
                  <a:pt x="266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Rama 3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4" name="CustomShape 8"/>
          <p:cNvSpPr/>
          <p:nvPr/>
        </p:nvSpPr>
        <p:spPr>
          <a:xfrm>
            <a:off x="1800000" y="4968000"/>
            <a:ext cx="1366920" cy="574920"/>
          </a:xfrm>
          <a:custGeom>
            <a:avLst/>
            <a:gdLst/>
            <a:ahLst/>
            <a:rect l="l" t="t" r="r" b="b"/>
            <a:pathLst>
              <a:path w="38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3534" y="1600"/>
                </a:lnTo>
                <a:cubicBezTo>
                  <a:pt x="3667" y="1600"/>
                  <a:pt x="3801" y="1467"/>
                  <a:pt x="3801" y="1334"/>
                </a:cubicBezTo>
                <a:lnTo>
                  <a:pt x="3801" y="266"/>
                </a:lnTo>
                <a:cubicBezTo>
                  <a:pt x="3801" y="133"/>
                  <a:pt x="3667" y="0"/>
                  <a:pt x="3534" y="0"/>
                </a:cubicBezTo>
                <a:lnTo>
                  <a:pt x="266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Rama 4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5" name="CustomShape 9"/>
          <p:cNvSpPr/>
          <p:nvPr/>
        </p:nvSpPr>
        <p:spPr>
          <a:xfrm>
            <a:off x="4194360" y="3672000"/>
            <a:ext cx="1438920" cy="646920"/>
          </a:xfrm>
          <a:custGeom>
            <a:avLst/>
            <a:gdLst/>
            <a:ahLst/>
            <a:rect l="l" t="t" r="r" b="b"/>
            <a:pathLst>
              <a:path w="4002" h="1801">
                <a:moveTo>
                  <a:pt x="300" y="0"/>
                </a:moveTo>
                <a:cubicBezTo>
                  <a:pt x="150" y="0"/>
                  <a:pt x="0" y="150"/>
                  <a:pt x="0" y="300"/>
                </a:cubicBezTo>
                <a:lnTo>
                  <a:pt x="0" y="1500"/>
                </a:lnTo>
                <a:cubicBezTo>
                  <a:pt x="0" y="1650"/>
                  <a:pt x="150" y="1800"/>
                  <a:pt x="300" y="1800"/>
                </a:cubicBezTo>
                <a:lnTo>
                  <a:pt x="3700" y="1800"/>
                </a:lnTo>
                <a:cubicBezTo>
                  <a:pt x="3850" y="1800"/>
                  <a:pt x="4001" y="1650"/>
                  <a:pt x="4001" y="1500"/>
                </a:cubicBezTo>
                <a:lnTo>
                  <a:pt x="4001" y="300"/>
                </a:lnTo>
                <a:cubicBezTo>
                  <a:pt x="4001" y="150"/>
                  <a:pt x="3850" y="0"/>
                  <a:pt x="3700" y="0"/>
                </a:cubicBezTo>
                <a:lnTo>
                  <a:pt x="3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Develop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6" name="CustomShape 10"/>
          <p:cNvSpPr/>
          <p:nvPr/>
        </p:nvSpPr>
        <p:spPr>
          <a:xfrm>
            <a:off x="6480000" y="3672000"/>
            <a:ext cx="1438920" cy="646920"/>
          </a:xfrm>
          <a:custGeom>
            <a:avLst/>
            <a:gdLst/>
            <a:ahLst/>
            <a:rect l="l" t="t" r="r" b="b"/>
            <a:pathLst>
              <a:path w="4002" h="1801">
                <a:moveTo>
                  <a:pt x="300" y="0"/>
                </a:moveTo>
                <a:cubicBezTo>
                  <a:pt x="150" y="0"/>
                  <a:pt x="0" y="150"/>
                  <a:pt x="0" y="300"/>
                </a:cubicBezTo>
                <a:lnTo>
                  <a:pt x="0" y="1500"/>
                </a:lnTo>
                <a:cubicBezTo>
                  <a:pt x="0" y="1650"/>
                  <a:pt x="150" y="1800"/>
                  <a:pt x="300" y="1800"/>
                </a:cubicBezTo>
                <a:lnTo>
                  <a:pt x="3700" y="1800"/>
                </a:lnTo>
                <a:cubicBezTo>
                  <a:pt x="3850" y="1800"/>
                  <a:pt x="4001" y="1650"/>
                  <a:pt x="4001" y="1500"/>
                </a:cubicBezTo>
                <a:lnTo>
                  <a:pt x="4001" y="300"/>
                </a:lnTo>
                <a:cubicBezTo>
                  <a:pt x="4001" y="150"/>
                  <a:pt x="3850" y="0"/>
                  <a:pt x="3700" y="0"/>
                </a:cubicBezTo>
                <a:lnTo>
                  <a:pt x="3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Staging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7" name="CustomShape 11"/>
          <p:cNvSpPr/>
          <p:nvPr/>
        </p:nvSpPr>
        <p:spPr>
          <a:xfrm>
            <a:off x="8769240" y="3672000"/>
            <a:ext cx="1438920" cy="646920"/>
          </a:xfrm>
          <a:custGeom>
            <a:avLst/>
            <a:gdLst/>
            <a:ahLst/>
            <a:rect l="l" t="t" r="r" b="b"/>
            <a:pathLst>
              <a:path w="4002" h="1801">
                <a:moveTo>
                  <a:pt x="300" y="0"/>
                </a:moveTo>
                <a:cubicBezTo>
                  <a:pt x="150" y="0"/>
                  <a:pt x="0" y="150"/>
                  <a:pt x="0" y="300"/>
                </a:cubicBezTo>
                <a:lnTo>
                  <a:pt x="0" y="1500"/>
                </a:lnTo>
                <a:cubicBezTo>
                  <a:pt x="0" y="1650"/>
                  <a:pt x="150" y="1800"/>
                  <a:pt x="300" y="1800"/>
                </a:cubicBezTo>
                <a:lnTo>
                  <a:pt x="3700" y="1800"/>
                </a:lnTo>
                <a:cubicBezTo>
                  <a:pt x="3850" y="1800"/>
                  <a:pt x="4001" y="1650"/>
                  <a:pt x="4001" y="1500"/>
                </a:cubicBezTo>
                <a:lnTo>
                  <a:pt x="4001" y="300"/>
                </a:lnTo>
                <a:cubicBezTo>
                  <a:pt x="4001" y="150"/>
                  <a:pt x="3850" y="0"/>
                  <a:pt x="3700" y="0"/>
                </a:cubicBezTo>
                <a:lnTo>
                  <a:pt x="3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Prod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8" name="Imagen 31" descr=""/>
          <p:cNvPicPr/>
          <p:nvPr/>
        </p:nvPicPr>
        <p:blipFill>
          <a:blip r:embed="rId4"/>
          <a:stretch/>
        </p:blipFill>
        <p:spPr>
          <a:xfrm rot="19327800">
            <a:off x="3042720" y="4656240"/>
            <a:ext cx="1294200" cy="144360"/>
          </a:xfrm>
          <a:prstGeom prst="rect">
            <a:avLst/>
          </a:prstGeom>
          <a:ln>
            <a:noFill/>
          </a:ln>
        </p:spPr>
      </p:pic>
      <p:pic>
        <p:nvPicPr>
          <p:cNvPr id="609" name="Imagen 51" descr=""/>
          <p:cNvPicPr/>
          <p:nvPr/>
        </p:nvPicPr>
        <p:blipFill>
          <a:blip r:embed="rId5"/>
          <a:stretch/>
        </p:blipFill>
        <p:spPr>
          <a:xfrm rot="7200600">
            <a:off x="5803920" y="3654360"/>
            <a:ext cx="476280" cy="706680"/>
          </a:xfrm>
          <a:prstGeom prst="rect">
            <a:avLst/>
          </a:prstGeom>
          <a:ln>
            <a:noFill/>
          </a:ln>
        </p:spPr>
      </p:pic>
      <p:pic>
        <p:nvPicPr>
          <p:cNvPr id="610" name="Imagen 51" descr=""/>
          <p:cNvPicPr/>
          <p:nvPr/>
        </p:nvPicPr>
        <p:blipFill>
          <a:blip r:embed="rId6"/>
          <a:stretch/>
        </p:blipFill>
        <p:spPr>
          <a:xfrm rot="7200600">
            <a:off x="8107920" y="3654360"/>
            <a:ext cx="476280" cy="706680"/>
          </a:xfrm>
          <a:prstGeom prst="rect">
            <a:avLst/>
          </a:prstGeom>
          <a:ln>
            <a:noFill/>
          </a:ln>
        </p:spPr>
      </p:pic>
      <p:pic>
        <p:nvPicPr>
          <p:cNvPr id="611" name="Imagen 31" descr=""/>
          <p:cNvPicPr/>
          <p:nvPr/>
        </p:nvPicPr>
        <p:blipFill>
          <a:blip r:embed="rId7"/>
          <a:stretch/>
        </p:blipFill>
        <p:spPr>
          <a:xfrm rot="20208000">
            <a:off x="3139200" y="4293000"/>
            <a:ext cx="1072800" cy="119520"/>
          </a:xfrm>
          <a:prstGeom prst="rect">
            <a:avLst/>
          </a:prstGeom>
          <a:ln>
            <a:noFill/>
          </a:ln>
        </p:spPr>
      </p:pic>
      <p:pic>
        <p:nvPicPr>
          <p:cNvPr id="612" name="Imagen 31" descr=""/>
          <p:cNvPicPr/>
          <p:nvPr/>
        </p:nvPicPr>
        <p:blipFill>
          <a:blip r:embed="rId8"/>
          <a:stretch/>
        </p:blipFill>
        <p:spPr>
          <a:xfrm rot="1126200">
            <a:off x="3150720" y="3766320"/>
            <a:ext cx="1050480" cy="117000"/>
          </a:xfrm>
          <a:prstGeom prst="rect">
            <a:avLst/>
          </a:prstGeom>
          <a:ln>
            <a:noFill/>
          </a:ln>
        </p:spPr>
      </p:pic>
      <p:pic>
        <p:nvPicPr>
          <p:cNvPr id="613" name="Imagen 31" descr=""/>
          <p:cNvPicPr/>
          <p:nvPr/>
        </p:nvPicPr>
        <p:blipFill>
          <a:blip r:embed="rId9"/>
          <a:stretch/>
        </p:blipFill>
        <p:spPr>
          <a:xfrm rot="1417200">
            <a:off x="3124080" y="3501000"/>
            <a:ext cx="1144800" cy="127440"/>
          </a:xfrm>
          <a:prstGeom prst="rect">
            <a:avLst/>
          </a:prstGeom>
          <a:ln>
            <a:noFill/>
          </a:ln>
        </p:spPr>
      </p:pic>
      <p:pic>
        <p:nvPicPr>
          <p:cNvPr id="614" name="Imagen 31" descr=""/>
          <p:cNvPicPr/>
          <p:nvPr/>
        </p:nvPicPr>
        <p:blipFill>
          <a:blip r:embed="rId10"/>
          <a:stretch/>
        </p:blipFill>
        <p:spPr>
          <a:xfrm rot="5483400">
            <a:off x="9165600" y="4595040"/>
            <a:ext cx="698760" cy="182160"/>
          </a:xfrm>
          <a:prstGeom prst="rect">
            <a:avLst/>
          </a:prstGeom>
          <a:ln>
            <a:noFill/>
          </a:ln>
        </p:spPr>
      </p:pic>
      <p:pic>
        <p:nvPicPr>
          <p:cNvPr id="615" name="Imagen 31" descr=""/>
          <p:cNvPicPr/>
          <p:nvPr/>
        </p:nvPicPr>
        <p:blipFill>
          <a:blip r:embed="rId11"/>
          <a:stretch/>
        </p:blipFill>
        <p:spPr>
          <a:xfrm rot="5483400">
            <a:off x="6878880" y="4596480"/>
            <a:ext cx="698760" cy="182160"/>
          </a:xfrm>
          <a:prstGeom prst="rect">
            <a:avLst/>
          </a:prstGeom>
          <a:ln>
            <a:noFill/>
          </a:ln>
        </p:spPr>
      </p:pic>
      <p:pic>
        <p:nvPicPr>
          <p:cNvPr id="616" name="Imagen 31" descr=""/>
          <p:cNvPicPr/>
          <p:nvPr/>
        </p:nvPicPr>
        <p:blipFill>
          <a:blip r:embed="rId12"/>
          <a:stretch/>
        </p:blipFill>
        <p:spPr>
          <a:xfrm rot="5483400">
            <a:off x="4518720" y="4596480"/>
            <a:ext cx="698760" cy="182160"/>
          </a:xfrm>
          <a:prstGeom prst="rect">
            <a:avLst/>
          </a:prstGeom>
          <a:ln>
            <a:noFill/>
          </a:ln>
        </p:spPr>
      </p:pic>
      <p:sp>
        <p:nvSpPr>
          <p:cNvPr id="617" name="CustomShape 12"/>
          <p:cNvSpPr/>
          <p:nvPr/>
        </p:nvSpPr>
        <p:spPr>
          <a:xfrm>
            <a:off x="4032000" y="5066280"/>
            <a:ext cx="1726920" cy="71136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Unit + Integration Tests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8" name="CustomShape 13"/>
          <p:cNvSpPr/>
          <p:nvPr/>
        </p:nvSpPr>
        <p:spPr>
          <a:xfrm>
            <a:off x="6408000" y="5059080"/>
            <a:ext cx="1726920" cy="131472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pPr algn="ctr">
              <a:lnSpc>
                <a:spcPct val="100000"/>
              </a:lnSpc>
            </a:pPr>
            <a:r>
              <a:rPr b="0" lang="es-E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Complete Test Suite: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Unit + Integration + E2E + Performance + Security + ...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9" name="CustomShape 14"/>
          <p:cNvSpPr/>
          <p:nvPr/>
        </p:nvSpPr>
        <p:spPr>
          <a:xfrm>
            <a:off x="8692920" y="5083560"/>
            <a:ext cx="1726920" cy="71136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pPr algn="ctr">
              <a:lnSpc>
                <a:spcPct val="100000"/>
              </a:lnSpc>
            </a:pPr>
            <a:r>
              <a:rPr b="0" lang="es-E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Smoke Test Suite: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Smoke E2E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0" name="Picture 4" descr=""/>
          <p:cNvPicPr/>
          <p:nvPr/>
        </p:nvPicPr>
        <p:blipFill>
          <a:blip r:embed="rId13"/>
          <a:stretch/>
        </p:blipFill>
        <p:spPr>
          <a:xfrm>
            <a:off x="11188800" y="5966280"/>
            <a:ext cx="948960" cy="858600"/>
          </a:xfrm>
          <a:prstGeom prst="rect">
            <a:avLst/>
          </a:prstGeom>
          <a:ln>
            <a:noFill/>
          </a:ln>
        </p:spPr>
      </p:pic>
      <p:pic>
        <p:nvPicPr>
          <p:cNvPr id="621" name="" descr=""/>
          <p:cNvPicPr/>
          <p:nvPr/>
        </p:nvPicPr>
        <p:blipFill>
          <a:blip r:embed="rId14"/>
          <a:stretch/>
        </p:blipFill>
        <p:spPr>
          <a:xfrm>
            <a:off x="8295840" y="1870560"/>
            <a:ext cx="2504160" cy="1379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600" cy="666000"/>
          </a:xfrm>
          <a:prstGeom prst="rect">
            <a:avLst/>
          </a:prstGeom>
          <a:ln>
            <a:noFill/>
          </a:ln>
        </p:spPr>
      </p:pic>
      <p:sp>
        <p:nvSpPr>
          <p:cNvPr id="623" name="CustomShape 1"/>
          <p:cNvSpPr/>
          <p:nvPr/>
        </p:nvSpPr>
        <p:spPr>
          <a:xfrm>
            <a:off x="476280" y="2419200"/>
            <a:ext cx="6080040" cy="46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2"/>
          <p:cNvSpPr/>
          <p:nvPr/>
        </p:nvSpPr>
        <p:spPr>
          <a:xfrm>
            <a:off x="6400800" y="1781280"/>
            <a:ext cx="5586120" cy="36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25" name="Imagen 4" descr=""/>
          <p:cNvPicPr/>
          <p:nvPr/>
        </p:nvPicPr>
        <p:blipFill>
          <a:blip r:embed="rId2"/>
          <a:stretch/>
        </p:blipFill>
        <p:spPr>
          <a:xfrm>
            <a:off x="5202720" y="586800"/>
            <a:ext cx="5888880" cy="811800"/>
          </a:xfrm>
          <a:prstGeom prst="rect">
            <a:avLst/>
          </a:prstGeom>
          <a:ln>
            <a:noFill/>
          </a:ln>
        </p:spPr>
      </p:pic>
      <p:sp>
        <p:nvSpPr>
          <p:cNvPr id="626" name="CustomShape 3"/>
          <p:cNvSpPr/>
          <p:nvPr/>
        </p:nvSpPr>
        <p:spPr>
          <a:xfrm>
            <a:off x="4032000" y="685080"/>
            <a:ext cx="840420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CI en entornos BDD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7" name="Imagen 4" descr=""/>
          <p:cNvPicPr/>
          <p:nvPr/>
        </p:nvPicPr>
        <p:blipFill>
          <a:blip r:embed="rId3"/>
          <a:stretch/>
        </p:blipFill>
        <p:spPr>
          <a:xfrm>
            <a:off x="467280" y="1584000"/>
            <a:ext cx="6120000" cy="718560"/>
          </a:xfrm>
          <a:prstGeom prst="rect">
            <a:avLst/>
          </a:prstGeom>
          <a:ln>
            <a:noFill/>
          </a:ln>
        </p:spPr>
      </p:pic>
      <p:sp>
        <p:nvSpPr>
          <p:cNvPr id="628" name="CustomShape 4"/>
          <p:cNvSpPr/>
          <p:nvPr/>
        </p:nvSpPr>
        <p:spPr>
          <a:xfrm>
            <a:off x="432000" y="1631880"/>
            <a:ext cx="619056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Pros y Contras de la Integración Continua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9" name="CustomShape 5"/>
          <p:cNvSpPr/>
          <p:nvPr/>
        </p:nvSpPr>
        <p:spPr>
          <a:xfrm>
            <a:off x="1800000" y="2596680"/>
            <a:ext cx="8638560" cy="193788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55080" bIns="55080"/>
          <a:p>
            <a:pPr algn="ctr">
              <a:lnSpc>
                <a:spcPct val="100000"/>
              </a:lnSpc>
            </a:pPr>
            <a:r>
              <a:rPr b="1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PROS: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1.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Alto nivel de seguridad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en cuanto a estabilidad del producto.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2. Métricas de calidad de código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actualizadas al instante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3.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Confianza a la hora de desplegar.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4. Facilidad para conocer el estado de bugs en producción y para asegurar que el fix arregle el fallo / defecto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debido al continuo proceso de testing automatizado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en los distintos estados del un flujo básico de CI.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0" name="CustomShape 6"/>
          <p:cNvSpPr/>
          <p:nvPr/>
        </p:nvSpPr>
        <p:spPr>
          <a:xfrm>
            <a:off x="1800000" y="4700880"/>
            <a:ext cx="8710560" cy="163368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55080" bIns="55080"/>
          <a:p>
            <a:pPr algn="ctr">
              <a:lnSpc>
                <a:spcPct val="100000"/>
              </a:lnSpc>
            </a:pPr>
            <a:r>
              <a:rPr b="1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CONTRAS: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1.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Mantenibilidad del CI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Es necesario tener conocimientos técnicos para mantener las herramientas de CI.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2.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Estabilidad de tests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 veces es dificil mantener la estabilidad de la ejecución de tests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y no obtener falsos negativos/positivos, esto depende directamente de la calidad en el desarrollo de los mismos y la estabilidad de la UI en ejecuciones de tests E2E 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1" name="Picture 4" descr=""/>
          <p:cNvPicPr/>
          <p:nvPr/>
        </p:nvPicPr>
        <p:blipFill>
          <a:blip r:embed="rId4"/>
          <a:stretch/>
        </p:blipFill>
        <p:spPr>
          <a:xfrm>
            <a:off x="11188800" y="5966280"/>
            <a:ext cx="948960" cy="85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Picture 4" descr=""/>
          <p:cNvPicPr/>
          <p:nvPr/>
        </p:nvPicPr>
        <p:blipFill>
          <a:blip r:embed="rId1"/>
          <a:stretch/>
        </p:blipFill>
        <p:spPr>
          <a:xfrm>
            <a:off x="4739040" y="3834720"/>
            <a:ext cx="2234160" cy="267876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pic>
        <p:nvPicPr>
          <p:cNvPr id="633" name="Imagen 4" descr=""/>
          <p:cNvPicPr/>
          <p:nvPr/>
        </p:nvPicPr>
        <p:blipFill>
          <a:blip r:embed="rId2"/>
          <a:stretch/>
        </p:blipFill>
        <p:spPr>
          <a:xfrm>
            <a:off x="8924760" y="422640"/>
            <a:ext cx="3142800" cy="813240"/>
          </a:xfrm>
          <a:prstGeom prst="rect">
            <a:avLst/>
          </a:prstGeom>
          <a:ln>
            <a:noFill/>
          </a:ln>
        </p:spPr>
      </p:pic>
      <p:sp>
        <p:nvSpPr>
          <p:cNvPr id="634" name="TextShape 1"/>
          <p:cNvSpPr txBox="1"/>
          <p:nvPr/>
        </p:nvSpPr>
        <p:spPr>
          <a:xfrm>
            <a:off x="8996760" y="404640"/>
            <a:ext cx="3071160" cy="849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sz="4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Para leer</a:t>
            </a:r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635" name="Picture 2" descr=""/>
          <p:cNvPicPr/>
          <p:nvPr/>
        </p:nvPicPr>
        <p:blipFill>
          <a:blip r:embed="rId3"/>
          <a:stretch/>
        </p:blipFill>
        <p:spPr>
          <a:xfrm>
            <a:off x="61560" y="5940000"/>
            <a:ext cx="861480" cy="861480"/>
          </a:xfrm>
          <a:prstGeom prst="rect">
            <a:avLst/>
          </a:prstGeom>
          <a:ln>
            <a:noFill/>
          </a:ln>
        </p:spPr>
      </p:pic>
      <p:pic>
        <p:nvPicPr>
          <p:cNvPr id="636" name="Picture 4" descr=""/>
          <p:cNvPicPr/>
          <p:nvPr/>
        </p:nvPicPr>
        <p:blipFill>
          <a:blip r:embed="rId4"/>
          <a:stretch/>
        </p:blipFill>
        <p:spPr>
          <a:xfrm>
            <a:off x="11188800" y="5966280"/>
            <a:ext cx="948960" cy="858600"/>
          </a:xfrm>
          <a:prstGeom prst="rect">
            <a:avLst/>
          </a:prstGeom>
          <a:ln>
            <a:noFill/>
          </a:ln>
        </p:spPr>
      </p:pic>
      <p:pic>
        <p:nvPicPr>
          <p:cNvPr id="637" name="Picture 2" descr=""/>
          <p:cNvPicPr/>
          <p:nvPr/>
        </p:nvPicPr>
        <p:blipFill>
          <a:blip r:embed="rId5"/>
          <a:stretch/>
        </p:blipFill>
        <p:spPr>
          <a:xfrm>
            <a:off x="422280" y="568800"/>
            <a:ext cx="3978720" cy="498672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pic>
        <p:nvPicPr>
          <p:cNvPr id="638" name="Picture 6" descr=""/>
          <p:cNvPicPr/>
          <p:nvPr/>
        </p:nvPicPr>
        <p:blipFill>
          <a:blip r:embed="rId6"/>
          <a:stretch/>
        </p:blipFill>
        <p:spPr>
          <a:xfrm>
            <a:off x="7637400" y="1560960"/>
            <a:ext cx="3330000" cy="409824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pic>
        <p:nvPicPr>
          <p:cNvPr id="639" name="Picture 8" descr=""/>
          <p:cNvPicPr/>
          <p:nvPr/>
        </p:nvPicPr>
        <p:blipFill>
          <a:blip r:embed="rId7"/>
          <a:stretch/>
        </p:blipFill>
        <p:spPr>
          <a:xfrm>
            <a:off x="4953600" y="568800"/>
            <a:ext cx="2131200" cy="213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Picture 4" descr=""/>
          <p:cNvPicPr/>
          <p:nvPr/>
        </p:nvPicPr>
        <p:blipFill>
          <a:blip r:embed="rId1"/>
          <a:stretch/>
        </p:blipFill>
        <p:spPr>
          <a:xfrm>
            <a:off x="466920" y="396000"/>
            <a:ext cx="3544560" cy="1268280"/>
          </a:xfrm>
          <a:prstGeom prst="rect">
            <a:avLst/>
          </a:prstGeom>
          <a:ln>
            <a:noFill/>
          </a:ln>
        </p:spPr>
      </p:pic>
      <p:sp>
        <p:nvSpPr>
          <p:cNvPr id="641" name="TextShape 1"/>
          <p:cNvSpPr txBox="1"/>
          <p:nvPr/>
        </p:nvSpPr>
        <p:spPr>
          <a:xfrm>
            <a:off x="8996760" y="404640"/>
            <a:ext cx="3071160" cy="849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sz="4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Workshop time!!</a:t>
            </a:r>
            <a:endParaRPr b="0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642" name="Imagen 4" descr=""/>
          <p:cNvPicPr/>
          <p:nvPr/>
        </p:nvPicPr>
        <p:blipFill>
          <a:blip r:embed="rId2"/>
          <a:stretch/>
        </p:blipFill>
        <p:spPr>
          <a:xfrm>
            <a:off x="8924760" y="422640"/>
            <a:ext cx="3142800" cy="813240"/>
          </a:xfrm>
          <a:prstGeom prst="rect">
            <a:avLst/>
          </a:prstGeom>
          <a:ln>
            <a:noFill/>
          </a:ln>
        </p:spPr>
      </p:pic>
      <p:pic>
        <p:nvPicPr>
          <p:cNvPr id="643" name="Imagen 1" descr=""/>
          <p:cNvPicPr/>
          <p:nvPr/>
        </p:nvPicPr>
        <p:blipFill>
          <a:blip r:embed="rId3"/>
          <a:stretch/>
        </p:blipFill>
        <p:spPr>
          <a:xfrm>
            <a:off x="2410200" y="1368720"/>
            <a:ext cx="5603040" cy="4600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algn="tr" blurRad="50800" dir="81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644" name="Picture 2" descr=""/>
          <p:cNvPicPr/>
          <p:nvPr/>
        </p:nvPicPr>
        <p:blipFill>
          <a:blip r:embed="rId4"/>
          <a:stretch/>
        </p:blipFill>
        <p:spPr>
          <a:xfrm>
            <a:off x="61560" y="5940000"/>
            <a:ext cx="861480" cy="861480"/>
          </a:xfrm>
          <a:prstGeom prst="rect">
            <a:avLst/>
          </a:prstGeom>
          <a:ln>
            <a:noFill/>
          </a:ln>
        </p:spPr>
      </p:pic>
      <p:pic>
        <p:nvPicPr>
          <p:cNvPr id="645" name="Picture 4" descr=""/>
          <p:cNvPicPr/>
          <p:nvPr/>
        </p:nvPicPr>
        <p:blipFill>
          <a:blip r:embed="rId5"/>
          <a:stretch/>
        </p:blipFill>
        <p:spPr>
          <a:xfrm>
            <a:off x="11188800" y="5966280"/>
            <a:ext cx="948960" cy="858600"/>
          </a:xfrm>
          <a:prstGeom prst="rect">
            <a:avLst/>
          </a:prstGeom>
          <a:ln>
            <a:noFill/>
          </a:ln>
        </p:spPr>
      </p:pic>
      <p:pic>
        <p:nvPicPr>
          <p:cNvPr id="646" name="Picture 2" descr=""/>
          <p:cNvPicPr/>
          <p:nvPr/>
        </p:nvPicPr>
        <p:blipFill>
          <a:blip r:embed="rId6"/>
          <a:stretch/>
        </p:blipFill>
        <p:spPr>
          <a:xfrm>
            <a:off x="6635160" y="5048280"/>
            <a:ext cx="4396320" cy="1573200"/>
          </a:xfrm>
          <a:prstGeom prst="rect">
            <a:avLst/>
          </a:prstGeom>
          <a:ln>
            <a:noFill/>
          </a:ln>
        </p:spPr>
      </p:pic>
      <p:pic>
        <p:nvPicPr>
          <p:cNvPr id="647" name="Picture 6" descr=""/>
          <p:cNvPicPr/>
          <p:nvPr/>
        </p:nvPicPr>
        <p:blipFill>
          <a:blip r:embed="rId7"/>
          <a:stretch/>
        </p:blipFill>
        <p:spPr>
          <a:xfrm>
            <a:off x="7789680" y="1969920"/>
            <a:ext cx="3054960" cy="109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TextShape 1"/>
          <p:cNvSpPr txBox="1"/>
          <p:nvPr/>
        </p:nvSpPr>
        <p:spPr>
          <a:xfrm>
            <a:off x="977760" y="2266200"/>
            <a:ext cx="4106520" cy="1041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1" sz="7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GRACIAS</a:t>
            </a:r>
            <a:endParaRPr b="0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649" name="Picture 3" descr=""/>
          <p:cNvPicPr/>
          <p:nvPr/>
        </p:nvPicPr>
        <p:blipFill>
          <a:blip r:embed="rId1"/>
          <a:stretch/>
        </p:blipFill>
        <p:spPr>
          <a:xfrm>
            <a:off x="597960" y="5481000"/>
            <a:ext cx="5619240" cy="96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8040" cy="667440"/>
          </a:xfrm>
          <a:prstGeom prst="rect">
            <a:avLst/>
          </a:prstGeom>
          <a:ln>
            <a:noFill/>
          </a:ln>
        </p:spPr>
      </p:pic>
      <p:pic>
        <p:nvPicPr>
          <p:cNvPr id="212" name="Imagen 4" descr=""/>
          <p:cNvPicPr/>
          <p:nvPr/>
        </p:nvPicPr>
        <p:blipFill>
          <a:blip r:embed="rId2"/>
          <a:stretch/>
        </p:blipFill>
        <p:spPr>
          <a:xfrm>
            <a:off x="1942920" y="429480"/>
            <a:ext cx="8958960" cy="813240"/>
          </a:xfrm>
          <a:prstGeom prst="rect">
            <a:avLst/>
          </a:prstGeom>
          <a:ln>
            <a:noFill/>
          </a:ln>
        </p:spPr>
      </p:pic>
      <p:sp>
        <p:nvSpPr>
          <p:cNvPr id="213" name="CustomShape 1"/>
          <p:cNvSpPr/>
          <p:nvPr/>
        </p:nvSpPr>
        <p:spPr>
          <a:xfrm>
            <a:off x="2240640" y="527760"/>
            <a:ext cx="8405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Introducción a BDD: Cómo colaboran Negocio, Desarrollo y QA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256320" y="2343240"/>
            <a:ext cx="11674440" cy="146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“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Esto no es lo que habíamos pedido”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	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	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     ¿Nos suena?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Enfocamos nuestro esfuerzo en que el software funcione correctamente, pero… ¿Nos planteamos si estamos construyendo el software correcto?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Imagen 4" descr=""/>
          <p:cNvPicPr/>
          <p:nvPr/>
        </p:nvPicPr>
        <p:blipFill>
          <a:blip r:embed="rId3"/>
          <a:stretch/>
        </p:blipFill>
        <p:spPr>
          <a:xfrm>
            <a:off x="727920" y="1583640"/>
            <a:ext cx="3824280" cy="602640"/>
          </a:xfrm>
          <a:prstGeom prst="rect">
            <a:avLst/>
          </a:prstGeom>
          <a:ln>
            <a:noFill/>
          </a:ln>
        </p:spPr>
      </p:pic>
      <p:sp>
        <p:nvSpPr>
          <p:cNvPr id="216" name="CustomShape 3"/>
          <p:cNvSpPr/>
          <p:nvPr/>
        </p:nvSpPr>
        <p:spPr>
          <a:xfrm>
            <a:off x="536760" y="1641240"/>
            <a:ext cx="38682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Houston, tenemos un problema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17" name="Gráfico 10"/>
          <p:cNvGraphicFramePr/>
          <p:nvPr/>
        </p:nvGraphicFramePr>
        <p:xfrm>
          <a:off x="1179000" y="4060800"/>
          <a:ext cx="4266000" cy="285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18" name="Imagen 14" descr=""/>
          <p:cNvPicPr/>
          <p:nvPr/>
        </p:nvPicPr>
        <p:blipFill>
          <a:blip r:embed="rId5"/>
          <a:stretch/>
        </p:blipFill>
        <p:spPr>
          <a:xfrm>
            <a:off x="1474200" y="3834000"/>
            <a:ext cx="1594080" cy="424080"/>
          </a:xfrm>
          <a:prstGeom prst="rect">
            <a:avLst/>
          </a:prstGeom>
          <a:ln>
            <a:noFill/>
          </a:ln>
        </p:spPr>
      </p:pic>
      <p:sp>
        <p:nvSpPr>
          <p:cNvPr id="219" name="CustomShape 4"/>
          <p:cNvSpPr/>
          <p:nvPr/>
        </p:nvSpPr>
        <p:spPr>
          <a:xfrm>
            <a:off x="1665720" y="3822480"/>
            <a:ext cx="1326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Features Used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5"/>
          <p:cNvSpPr/>
          <p:nvPr/>
        </p:nvSpPr>
        <p:spPr>
          <a:xfrm>
            <a:off x="15840" y="6528960"/>
            <a:ext cx="42595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The Standish Group estimate of features used in custom application development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6"/>
          <p:cNvSpPr/>
          <p:nvPr/>
        </p:nvSpPr>
        <p:spPr>
          <a:xfrm>
            <a:off x="1288440" y="5376960"/>
            <a:ext cx="9939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Hardly Ever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50%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7"/>
          <p:cNvSpPr/>
          <p:nvPr/>
        </p:nvSpPr>
        <p:spPr>
          <a:xfrm>
            <a:off x="2035080" y="4406040"/>
            <a:ext cx="9939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Often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20%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8"/>
          <p:cNvSpPr/>
          <p:nvPr/>
        </p:nvSpPr>
        <p:spPr>
          <a:xfrm>
            <a:off x="2466360" y="5095800"/>
            <a:ext cx="11253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Infrequently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  </a:t>
            </a:r>
            <a:r>
              <a:rPr b="1" i="1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30%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9"/>
          <p:cNvSpPr/>
          <p:nvPr/>
        </p:nvSpPr>
        <p:spPr>
          <a:xfrm>
            <a:off x="5082120" y="3944160"/>
            <a:ext cx="6625800" cy="253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80640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El paradigma clásico de fase de análisis de requisitos y posterior traspaso de Análisis Funcional al Equipo de Desarrollo NO está funcionando.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640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640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Demasiadas ocasiones en las que la información se pierde, malinterpreta… o simplemente se ignora.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640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640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¿Y qué hay de la documentación? ¿Cuántas veces habéis acabado un proyecto en el que la documentación técnica refleje lo que hace realmente el software?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" descr=""/>
          <p:cNvPicPr/>
          <p:nvPr/>
        </p:nvPicPr>
        <p:blipFill>
          <a:blip r:embed="rId6"/>
          <a:stretch/>
        </p:blipFill>
        <p:spPr>
          <a:xfrm>
            <a:off x="3936960" y="2383920"/>
            <a:ext cx="372960" cy="372960"/>
          </a:xfrm>
          <a:prstGeom prst="rect">
            <a:avLst/>
          </a:prstGeom>
          <a:ln>
            <a:noFill/>
          </a:ln>
        </p:spPr>
      </p:pic>
      <p:pic>
        <p:nvPicPr>
          <p:cNvPr id="226" name="Picture 2" descr=""/>
          <p:cNvPicPr/>
          <p:nvPr/>
        </p:nvPicPr>
        <p:blipFill>
          <a:blip r:embed="rId7"/>
          <a:stretch/>
        </p:blipFill>
        <p:spPr>
          <a:xfrm>
            <a:off x="4377600" y="2392920"/>
            <a:ext cx="372960" cy="372960"/>
          </a:xfrm>
          <a:prstGeom prst="rect">
            <a:avLst/>
          </a:prstGeom>
          <a:ln>
            <a:noFill/>
          </a:ln>
        </p:spPr>
      </p:pic>
      <p:pic>
        <p:nvPicPr>
          <p:cNvPr id="227" name="Picture 2" descr=""/>
          <p:cNvPicPr/>
          <p:nvPr/>
        </p:nvPicPr>
        <p:blipFill>
          <a:blip r:embed="rId8"/>
          <a:stretch/>
        </p:blipFill>
        <p:spPr>
          <a:xfrm>
            <a:off x="4815720" y="2392920"/>
            <a:ext cx="372960" cy="37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n 29" descr=""/>
          <p:cNvPicPr/>
          <p:nvPr/>
        </p:nvPicPr>
        <p:blipFill>
          <a:blip r:embed="rId1"/>
          <a:stretch/>
        </p:blipFill>
        <p:spPr>
          <a:xfrm rot="9167400">
            <a:off x="9765000" y="4698720"/>
            <a:ext cx="1207800" cy="806760"/>
          </a:xfrm>
          <a:prstGeom prst="rect">
            <a:avLst/>
          </a:prstGeom>
          <a:ln>
            <a:noFill/>
          </a:ln>
        </p:spPr>
      </p:pic>
      <p:pic>
        <p:nvPicPr>
          <p:cNvPr id="229" name="Imagen 23" descr=""/>
          <p:cNvPicPr/>
          <p:nvPr/>
        </p:nvPicPr>
        <p:blipFill>
          <a:blip r:embed="rId2"/>
          <a:stretch/>
        </p:blipFill>
        <p:spPr>
          <a:xfrm>
            <a:off x="9026640" y="4037040"/>
            <a:ext cx="2745360" cy="2752200"/>
          </a:xfrm>
          <a:prstGeom prst="rect">
            <a:avLst/>
          </a:prstGeom>
          <a:ln>
            <a:noFill/>
          </a:ln>
        </p:spPr>
      </p:pic>
      <p:pic>
        <p:nvPicPr>
          <p:cNvPr id="230" name="Imagen 1" descr=""/>
          <p:cNvPicPr/>
          <p:nvPr/>
        </p:nvPicPr>
        <p:blipFill>
          <a:blip r:embed="rId3"/>
          <a:stretch/>
        </p:blipFill>
        <p:spPr>
          <a:xfrm>
            <a:off x="10899360" y="18000"/>
            <a:ext cx="1238040" cy="667440"/>
          </a:xfrm>
          <a:prstGeom prst="rect">
            <a:avLst/>
          </a:prstGeom>
          <a:ln>
            <a:noFill/>
          </a:ln>
        </p:spPr>
      </p:pic>
      <p:pic>
        <p:nvPicPr>
          <p:cNvPr id="231" name="Imagen 4" descr=""/>
          <p:cNvPicPr/>
          <p:nvPr/>
        </p:nvPicPr>
        <p:blipFill>
          <a:blip r:embed="rId4"/>
          <a:stretch/>
        </p:blipFill>
        <p:spPr>
          <a:xfrm>
            <a:off x="1942920" y="429480"/>
            <a:ext cx="8958960" cy="813240"/>
          </a:xfrm>
          <a:prstGeom prst="rect">
            <a:avLst/>
          </a:prstGeom>
          <a:ln>
            <a:noFill/>
          </a:ln>
        </p:spPr>
      </p:pic>
      <p:sp>
        <p:nvSpPr>
          <p:cNvPr id="232" name="CustomShape 1"/>
          <p:cNvSpPr/>
          <p:nvPr/>
        </p:nvSpPr>
        <p:spPr>
          <a:xfrm>
            <a:off x="2240640" y="527760"/>
            <a:ext cx="8405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Introducción a BDD: Cómo colaboran Negocio, Desarrollo y QA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256320" y="2343240"/>
            <a:ext cx="11674440" cy="119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BDD es un </a:t>
            </a: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modelo de colaboración 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entre los usuarios de Negocio y el equipo de Desarrollo, que consiste en establecer conversaciones basadas en </a:t>
            </a: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ejemplos concretos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 de uso de la aplicación, con el objetivo de reducir malentendidos y asunciones, descubriendo en el proceso las features que realmente aportan valor.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4" name="Imagen 4" descr=""/>
          <p:cNvPicPr/>
          <p:nvPr/>
        </p:nvPicPr>
        <p:blipFill>
          <a:blip r:embed="rId5"/>
          <a:stretch/>
        </p:blipFill>
        <p:spPr>
          <a:xfrm>
            <a:off x="719280" y="1583640"/>
            <a:ext cx="3567960" cy="602640"/>
          </a:xfrm>
          <a:prstGeom prst="rect">
            <a:avLst/>
          </a:prstGeom>
          <a:ln>
            <a:noFill/>
          </a:ln>
        </p:spPr>
      </p:pic>
      <p:sp>
        <p:nvSpPr>
          <p:cNvPr id="235" name="CustomShape 3"/>
          <p:cNvSpPr/>
          <p:nvPr/>
        </p:nvSpPr>
        <p:spPr>
          <a:xfrm>
            <a:off x="698760" y="1623600"/>
            <a:ext cx="36090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Behaviour Driven Development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340200" y="3924720"/>
            <a:ext cx="5664240" cy="253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6800" bIns="46800"/>
          <a:p>
            <a:pPr marL="80640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Los ejemplos se plasman en lenguaje sencillo y común, sin ambigüedades (Gherkin).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640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640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El equipo de Desarrollo transforma estos ejemplos en una serie de especificaciones ejecutables como tests automáticos.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640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640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Una feature del software está acabada cuando todas sus especificaciones se ejecutan correctamente.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Imagen 20" descr=""/>
          <p:cNvPicPr/>
          <p:nvPr/>
        </p:nvPicPr>
        <p:blipFill>
          <a:blip r:embed="rId6"/>
          <a:stretch/>
        </p:blipFill>
        <p:spPr>
          <a:xfrm>
            <a:off x="8555040" y="4317840"/>
            <a:ext cx="864360" cy="624600"/>
          </a:xfrm>
          <a:prstGeom prst="rect">
            <a:avLst/>
          </a:prstGeom>
          <a:ln>
            <a:noFill/>
          </a:ln>
        </p:spPr>
      </p:pic>
      <p:pic>
        <p:nvPicPr>
          <p:cNvPr id="238" name="Imagen 21" descr=""/>
          <p:cNvPicPr/>
          <p:nvPr/>
        </p:nvPicPr>
        <p:blipFill>
          <a:blip r:embed="rId7"/>
          <a:stretch/>
        </p:blipFill>
        <p:spPr>
          <a:xfrm>
            <a:off x="8401680" y="4344480"/>
            <a:ext cx="1107360" cy="493560"/>
          </a:xfrm>
          <a:prstGeom prst="rect">
            <a:avLst/>
          </a:prstGeom>
          <a:ln>
            <a:noFill/>
          </a:ln>
        </p:spPr>
      </p:pic>
      <p:sp>
        <p:nvSpPr>
          <p:cNvPr id="239" name="CustomShape 5"/>
          <p:cNvSpPr/>
          <p:nvPr/>
        </p:nvSpPr>
        <p:spPr>
          <a:xfrm>
            <a:off x="8679600" y="4368600"/>
            <a:ext cx="6339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BDD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Imagen 24" descr=""/>
          <p:cNvPicPr/>
          <p:nvPr/>
        </p:nvPicPr>
        <p:blipFill>
          <a:blip r:embed="rId8"/>
          <a:stretch/>
        </p:blipFill>
        <p:spPr>
          <a:xfrm>
            <a:off x="10293480" y="5187600"/>
            <a:ext cx="407880" cy="425880"/>
          </a:xfrm>
          <a:prstGeom prst="rect">
            <a:avLst/>
          </a:prstGeom>
          <a:ln>
            <a:noFill/>
          </a:ln>
        </p:spPr>
      </p:pic>
      <p:pic>
        <p:nvPicPr>
          <p:cNvPr id="241" name="Imagen 25" descr=""/>
          <p:cNvPicPr/>
          <p:nvPr/>
        </p:nvPicPr>
        <p:blipFill>
          <a:blip r:embed="rId9"/>
          <a:stretch/>
        </p:blipFill>
        <p:spPr>
          <a:xfrm>
            <a:off x="10199880" y="5202000"/>
            <a:ext cx="522360" cy="336240"/>
          </a:xfrm>
          <a:prstGeom prst="rect">
            <a:avLst/>
          </a:prstGeom>
          <a:ln>
            <a:noFill/>
          </a:ln>
        </p:spPr>
      </p:pic>
      <p:sp>
        <p:nvSpPr>
          <p:cNvPr id="242" name="CustomShape 6"/>
          <p:cNvSpPr/>
          <p:nvPr/>
        </p:nvSpPr>
        <p:spPr>
          <a:xfrm>
            <a:off x="10252800" y="5225400"/>
            <a:ext cx="6339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TDD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7"/>
          <p:cNvSpPr/>
          <p:nvPr/>
        </p:nvSpPr>
        <p:spPr>
          <a:xfrm>
            <a:off x="7906680" y="3448080"/>
            <a:ext cx="2179800" cy="1872720"/>
          </a:xfrm>
          <a:prstGeom prst="circularArrow">
            <a:avLst>
              <a:gd name="adj1" fmla="val 23868"/>
              <a:gd name="adj2" fmla="val 867266"/>
              <a:gd name="adj3" fmla="val 20383363"/>
              <a:gd name="adj4" fmla="val 12579800"/>
              <a:gd name="adj5" fmla="val 11934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244" name="CustomShape 8"/>
          <p:cNvSpPr/>
          <p:nvPr/>
        </p:nvSpPr>
        <p:spPr>
          <a:xfrm rot="14031000">
            <a:off x="7696440" y="3867480"/>
            <a:ext cx="2179800" cy="1872720"/>
          </a:xfrm>
          <a:prstGeom prst="circularArrow">
            <a:avLst>
              <a:gd name="adj1" fmla="val 23868"/>
              <a:gd name="adj2" fmla="val 867266"/>
              <a:gd name="adj3" fmla="val 20734163"/>
              <a:gd name="adj4" fmla="val 12155164"/>
              <a:gd name="adj5" fmla="val 11934"/>
            </a:avLst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245" name="CustomShape 9"/>
          <p:cNvSpPr/>
          <p:nvPr/>
        </p:nvSpPr>
        <p:spPr>
          <a:xfrm>
            <a:off x="9818640" y="4474800"/>
            <a:ext cx="11502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11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Escribir un test que falla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10"/>
          <p:cNvSpPr/>
          <p:nvPr/>
        </p:nvSpPr>
        <p:spPr>
          <a:xfrm rot="18566400">
            <a:off x="10722600" y="5744160"/>
            <a:ext cx="11019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1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Escribir el código que hace que el test pase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11"/>
          <p:cNvSpPr/>
          <p:nvPr/>
        </p:nvSpPr>
        <p:spPr>
          <a:xfrm rot="2583000">
            <a:off x="9586080" y="5720760"/>
            <a:ext cx="633600" cy="25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11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Refactorizar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Imagen 30" descr=""/>
          <p:cNvPicPr/>
          <p:nvPr/>
        </p:nvPicPr>
        <p:blipFill>
          <a:blip r:embed="rId10"/>
          <a:stretch/>
        </p:blipFill>
        <p:spPr>
          <a:xfrm rot="17641800">
            <a:off x="10428840" y="5346720"/>
            <a:ext cx="855000" cy="631440"/>
          </a:xfrm>
          <a:prstGeom prst="rect">
            <a:avLst/>
          </a:prstGeom>
          <a:ln>
            <a:noFill/>
          </a:ln>
        </p:spPr>
      </p:pic>
      <p:pic>
        <p:nvPicPr>
          <p:cNvPr id="249" name="Imagen 31" descr=""/>
          <p:cNvPicPr/>
          <p:nvPr/>
        </p:nvPicPr>
        <p:blipFill>
          <a:blip r:embed="rId11"/>
          <a:stretch/>
        </p:blipFill>
        <p:spPr>
          <a:xfrm rot="13336200">
            <a:off x="9651240" y="5529240"/>
            <a:ext cx="774720" cy="203040"/>
          </a:xfrm>
          <a:prstGeom prst="rect">
            <a:avLst/>
          </a:prstGeom>
          <a:ln>
            <a:noFill/>
          </a:ln>
        </p:spPr>
      </p:pic>
      <p:sp>
        <p:nvSpPr>
          <p:cNvPr id="250" name="CustomShape 12"/>
          <p:cNvSpPr/>
          <p:nvPr/>
        </p:nvSpPr>
        <p:spPr>
          <a:xfrm>
            <a:off x="11615040" y="5164200"/>
            <a:ext cx="49356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11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N ciclos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13"/>
          <p:cNvSpPr/>
          <p:nvPr/>
        </p:nvSpPr>
        <p:spPr>
          <a:xfrm rot="18380400">
            <a:off x="6814800" y="3281400"/>
            <a:ext cx="160272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Escribir una especificación funcional que falla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8040" cy="667440"/>
          </a:xfrm>
          <a:prstGeom prst="rect">
            <a:avLst/>
          </a:prstGeom>
          <a:ln>
            <a:noFill/>
          </a:ln>
        </p:spPr>
      </p:pic>
      <p:pic>
        <p:nvPicPr>
          <p:cNvPr id="253" name="Imagen 4" descr=""/>
          <p:cNvPicPr/>
          <p:nvPr/>
        </p:nvPicPr>
        <p:blipFill>
          <a:blip r:embed="rId2"/>
          <a:stretch/>
        </p:blipFill>
        <p:spPr>
          <a:xfrm>
            <a:off x="1942920" y="429480"/>
            <a:ext cx="8958960" cy="81324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2240640" y="527760"/>
            <a:ext cx="8405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Introducción a BDD: Cómo colaboran Negocio, Desarrollo y QA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Imagen 4" descr=""/>
          <p:cNvPicPr/>
          <p:nvPr/>
        </p:nvPicPr>
        <p:blipFill>
          <a:blip r:embed="rId3"/>
          <a:stretch/>
        </p:blipFill>
        <p:spPr>
          <a:xfrm>
            <a:off x="810720" y="1583640"/>
            <a:ext cx="5486040" cy="602640"/>
          </a:xfrm>
          <a:prstGeom prst="rect">
            <a:avLst/>
          </a:prstGeom>
          <a:ln>
            <a:noFill/>
          </a:ln>
        </p:spPr>
      </p:pic>
      <p:sp>
        <p:nvSpPr>
          <p:cNvPr id="256" name="CustomShape 2"/>
          <p:cNvSpPr/>
          <p:nvPr/>
        </p:nvSpPr>
        <p:spPr>
          <a:xfrm>
            <a:off x="705240" y="1641240"/>
            <a:ext cx="55490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¿Y qué beneficios me aporta a mí esto de BDD?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Line 3"/>
          <p:cNvSpPr/>
          <p:nvPr/>
        </p:nvSpPr>
        <p:spPr>
          <a:xfrm>
            <a:off x="0" y="2859840"/>
            <a:ext cx="1637640" cy="360"/>
          </a:xfrm>
          <a:prstGeom prst="line">
            <a:avLst/>
          </a:prstGeom>
          <a:ln w="8568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Line 4"/>
          <p:cNvSpPr/>
          <p:nvPr/>
        </p:nvSpPr>
        <p:spPr>
          <a:xfrm>
            <a:off x="0" y="3918960"/>
            <a:ext cx="5022360" cy="360"/>
          </a:xfrm>
          <a:prstGeom prst="line">
            <a:avLst/>
          </a:prstGeom>
          <a:ln w="85680">
            <a:solidFill>
              <a:srgbClr val="fdcd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Line 5"/>
          <p:cNvSpPr/>
          <p:nvPr/>
        </p:nvSpPr>
        <p:spPr>
          <a:xfrm>
            <a:off x="10800" y="5061240"/>
            <a:ext cx="4012200" cy="360"/>
          </a:xfrm>
          <a:prstGeom prst="line">
            <a:avLst/>
          </a:prstGeom>
          <a:ln w="8568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Line 6"/>
          <p:cNvSpPr/>
          <p:nvPr/>
        </p:nvSpPr>
        <p:spPr>
          <a:xfrm>
            <a:off x="0" y="6124320"/>
            <a:ext cx="1965240" cy="360"/>
          </a:xfrm>
          <a:prstGeom prst="line">
            <a:avLst/>
          </a:prstGeom>
          <a:ln w="8568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7"/>
          <p:cNvSpPr/>
          <p:nvPr/>
        </p:nvSpPr>
        <p:spPr>
          <a:xfrm>
            <a:off x="1621440" y="2403000"/>
            <a:ext cx="913320" cy="913320"/>
          </a:xfrm>
          <a:prstGeom prst="donut">
            <a:avLst>
              <a:gd name="adj" fmla="val 8000"/>
            </a:avLst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8"/>
          <p:cNvSpPr/>
          <p:nvPr/>
        </p:nvSpPr>
        <p:spPr>
          <a:xfrm>
            <a:off x="5022360" y="3462480"/>
            <a:ext cx="913320" cy="913320"/>
          </a:xfrm>
          <a:prstGeom prst="donut">
            <a:avLst>
              <a:gd name="adj" fmla="val 8000"/>
            </a:avLst>
          </a:prstGeom>
          <a:solidFill>
            <a:srgbClr val="fdcd13"/>
          </a:solidFill>
          <a:ln>
            <a:solidFill>
              <a:srgbClr val="fdcd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9"/>
          <p:cNvSpPr/>
          <p:nvPr/>
        </p:nvSpPr>
        <p:spPr>
          <a:xfrm>
            <a:off x="4012560" y="4604760"/>
            <a:ext cx="913320" cy="913320"/>
          </a:xfrm>
          <a:prstGeom prst="donut">
            <a:avLst>
              <a:gd name="adj" fmla="val 8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0"/>
          <p:cNvSpPr/>
          <p:nvPr/>
        </p:nvSpPr>
        <p:spPr>
          <a:xfrm>
            <a:off x="1954440" y="5631120"/>
            <a:ext cx="913320" cy="913320"/>
          </a:xfrm>
          <a:prstGeom prst="donut">
            <a:avLst>
              <a:gd name="adj" fmla="val 8000"/>
            </a:avLst>
          </a:prstGeom>
          <a:solidFill>
            <a:srgbClr val="c00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1"/>
          <p:cNvSpPr/>
          <p:nvPr/>
        </p:nvSpPr>
        <p:spPr>
          <a:xfrm>
            <a:off x="5182200" y="3616560"/>
            <a:ext cx="593280" cy="593280"/>
          </a:xfrm>
          <a:custGeom>
            <a:avLst/>
            <a:gdLst/>
            <a:ahLst/>
            <a:rect l="l" t="t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12"/>
          <p:cNvSpPr/>
          <p:nvPr/>
        </p:nvSpPr>
        <p:spPr>
          <a:xfrm>
            <a:off x="4172400" y="4764600"/>
            <a:ext cx="593280" cy="593280"/>
          </a:xfrm>
          <a:custGeom>
            <a:avLst/>
            <a:gdLst/>
            <a:ahLst/>
            <a:rect l="l" t="t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13"/>
          <p:cNvSpPr/>
          <p:nvPr/>
        </p:nvSpPr>
        <p:spPr>
          <a:xfrm>
            <a:off x="2108880" y="5790960"/>
            <a:ext cx="593280" cy="593280"/>
          </a:xfrm>
          <a:custGeom>
            <a:avLst/>
            <a:gdLst/>
            <a:ahLst/>
            <a:rect l="l" t="t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rgbClr val="b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14"/>
          <p:cNvSpPr/>
          <p:nvPr/>
        </p:nvSpPr>
        <p:spPr>
          <a:xfrm>
            <a:off x="1781640" y="2565720"/>
            <a:ext cx="593280" cy="593280"/>
          </a:xfrm>
          <a:custGeom>
            <a:avLst/>
            <a:gdLst/>
            <a:ahLst/>
            <a:rect l="l" t="t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15"/>
          <p:cNvSpPr/>
          <p:nvPr/>
        </p:nvSpPr>
        <p:spPr>
          <a:xfrm>
            <a:off x="6095880" y="3502080"/>
            <a:ext cx="60285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Cambios más fáciles y seguros: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 generamos un conjunto de tests automatizados que reducen el riesgo de regresiones.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16"/>
          <p:cNvSpPr/>
          <p:nvPr/>
        </p:nvSpPr>
        <p:spPr>
          <a:xfrm>
            <a:off x="2657160" y="2622960"/>
            <a:ext cx="7549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Reducir costes: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 enfocamos el desarrollo en las features que realmente aportan valor.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17"/>
          <p:cNvSpPr/>
          <p:nvPr/>
        </p:nvSpPr>
        <p:spPr>
          <a:xfrm>
            <a:off x="5091840" y="4642920"/>
            <a:ext cx="70995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Releases más rápidas: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 reducimos el tiempo destinado a testing manual clásico, pudiendo invertir ese tiempo en testing exploratorio que aporta mayor valor.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18"/>
          <p:cNvSpPr/>
          <p:nvPr/>
        </p:nvSpPr>
        <p:spPr>
          <a:xfrm>
            <a:off x="3033360" y="5707440"/>
            <a:ext cx="85179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Reducir deuda técnica: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 el código es el justo y necesario y favorecemos un diseño orientado a la mantenibilidad y reusabilidad.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8040" cy="667440"/>
          </a:xfrm>
          <a:prstGeom prst="rect">
            <a:avLst/>
          </a:prstGeom>
          <a:ln>
            <a:noFill/>
          </a:ln>
        </p:spPr>
      </p:pic>
      <p:pic>
        <p:nvPicPr>
          <p:cNvPr id="274" name="Imagen 4" descr=""/>
          <p:cNvPicPr/>
          <p:nvPr/>
        </p:nvPicPr>
        <p:blipFill>
          <a:blip r:embed="rId2"/>
          <a:stretch/>
        </p:blipFill>
        <p:spPr>
          <a:xfrm>
            <a:off x="1942920" y="429480"/>
            <a:ext cx="8958960" cy="813240"/>
          </a:xfrm>
          <a:prstGeom prst="rect">
            <a:avLst/>
          </a:prstGeom>
          <a:ln>
            <a:noFill/>
          </a:ln>
        </p:spPr>
      </p:pic>
      <p:sp>
        <p:nvSpPr>
          <p:cNvPr id="275" name="CustomShape 1"/>
          <p:cNvSpPr/>
          <p:nvPr/>
        </p:nvSpPr>
        <p:spPr>
          <a:xfrm>
            <a:off x="2240640" y="527760"/>
            <a:ext cx="8405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Introducción a BDD: Cómo colaboran Negocio, Desarrollo y QA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6" name="Imagen 4" descr=""/>
          <p:cNvPicPr/>
          <p:nvPr/>
        </p:nvPicPr>
        <p:blipFill>
          <a:blip r:embed="rId3"/>
          <a:stretch/>
        </p:blipFill>
        <p:spPr>
          <a:xfrm>
            <a:off x="671040" y="1583640"/>
            <a:ext cx="2687760" cy="602640"/>
          </a:xfrm>
          <a:prstGeom prst="rect">
            <a:avLst/>
          </a:prstGeom>
          <a:ln>
            <a:noFill/>
          </a:ln>
        </p:spPr>
      </p:pic>
      <p:sp>
        <p:nvSpPr>
          <p:cNvPr id="277" name="CustomShape 2"/>
          <p:cNvSpPr/>
          <p:nvPr/>
        </p:nvSpPr>
        <p:spPr>
          <a:xfrm>
            <a:off x="627480" y="1641240"/>
            <a:ext cx="27187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Alguna pega tendrá…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Line 3"/>
          <p:cNvSpPr/>
          <p:nvPr/>
        </p:nvSpPr>
        <p:spPr>
          <a:xfrm>
            <a:off x="10557360" y="2844360"/>
            <a:ext cx="1637640" cy="360"/>
          </a:xfrm>
          <a:prstGeom prst="line">
            <a:avLst/>
          </a:prstGeom>
          <a:ln w="8568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Line 4"/>
          <p:cNvSpPr/>
          <p:nvPr/>
        </p:nvSpPr>
        <p:spPr>
          <a:xfrm>
            <a:off x="7158600" y="3903840"/>
            <a:ext cx="5022360" cy="360"/>
          </a:xfrm>
          <a:prstGeom prst="line">
            <a:avLst/>
          </a:prstGeom>
          <a:ln w="85680">
            <a:solidFill>
              <a:srgbClr val="fdcd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Line 5"/>
          <p:cNvSpPr/>
          <p:nvPr/>
        </p:nvSpPr>
        <p:spPr>
          <a:xfrm>
            <a:off x="8175600" y="5046120"/>
            <a:ext cx="4012200" cy="360"/>
          </a:xfrm>
          <a:prstGeom prst="line">
            <a:avLst/>
          </a:prstGeom>
          <a:ln w="8568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Line 6"/>
          <p:cNvSpPr/>
          <p:nvPr/>
        </p:nvSpPr>
        <p:spPr>
          <a:xfrm>
            <a:off x="10221840" y="6109200"/>
            <a:ext cx="1965240" cy="360"/>
          </a:xfrm>
          <a:prstGeom prst="line">
            <a:avLst/>
          </a:prstGeom>
          <a:ln w="8568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7"/>
          <p:cNvSpPr/>
          <p:nvPr/>
        </p:nvSpPr>
        <p:spPr>
          <a:xfrm>
            <a:off x="9643680" y="2387880"/>
            <a:ext cx="913320" cy="913320"/>
          </a:xfrm>
          <a:prstGeom prst="donut">
            <a:avLst>
              <a:gd name="adj" fmla="val 8000"/>
            </a:avLst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8"/>
          <p:cNvSpPr/>
          <p:nvPr/>
        </p:nvSpPr>
        <p:spPr>
          <a:xfrm>
            <a:off x="6245280" y="3441240"/>
            <a:ext cx="913320" cy="913320"/>
          </a:xfrm>
          <a:prstGeom prst="donut">
            <a:avLst>
              <a:gd name="adj" fmla="val 8000"/>
            </a:avLst>
          </a:prstGeom>
          <a:solidFill>
            <a:srgbClr val="fdcd13"/>
          </a:solidFill>
          <a:ln>
            <a:solidFill>
              <a:srgbClr val="fdcd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9"/>
          <p:cNvSpPr/>
          <p:nvPr/>
        </p:nvSpPr>
        <p:spPr>
          <a:xfrm>
            <a:off x="7261920" y="4585320"/>
            <a:ext cx="913320" cy="913320"/>
          </a:xfrm>
          <a:prstGeom prst="donut">
            <a:avLst>
              <a:gd name="adj" fmla="val 8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10"/>
          <p:cNvSpPr/>
          <p:nvPr/>
        </p:nvSpPr>
        <p:spPr>
          <a:xfrm>
            <a:off x="9319320" y="5652360"/>
            <a:ext cx="913320" cy="913320"/>
          </a:xfrm>
          <a:prstGeom prst="donut">
            <a:avLst>
              <a:gd name="adj" fmla="val 8000"/>
            </a:avLst>
          </a:prstGeom>
          <a:solidFill>
            <a:srgbClr val="c00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11"/>
          <p:cNvSpPr/>
          <p:nvPr/>
        </p:nvSpPr>
        <p:spPr>
          <a:xfrm>
            <a:off x="9860040" y="2581560"/>
            <a:ext cx="480960" cy="442800"/>
          </a:xfrm>
          <a:custGeom>
            <a:avLst/>
            <a:gdLst/>
            <a:ahLst/>
            <a:rect l="l" t="t" r="r" b="b"/>
            <a:pathLst>
              <a:path w="1765" h="1624">
                <a:moveTo>
                  <a:pt x="1761" y="1603"/>
                </a:moveTo>
                <a:cubicBezTo>
                  <a:pt x="901" y="12"/>
                  <a:pt x="901" y="12"/>
                  <a:pt x="901" y="12"/>
                </a:cubicBezTo>
                <a:cubicBezTo>
                  <a:pt x="900" y="9"/>
                  <a:pt x="899" y="8"/>
                  <a:pt x="897" y="7"/>
                </a:cubicBezTo>
                <a:cubicBezTo>
                  <a:pt x="894" y="1"/>
                  <a:pt x="888" y="0"/>
                  <a:pt x="882" y="0"/>
                </a:cubicBezTo>
                <a:cubicBezTo>
                  <a:pt x="882" y="0"/>
                  <a:pt x="882" y="0"/>
                  <a:pt x="882" y="0"/>
                </a:cubicBezTo>
                <a:cubicBezTo>
                  <a:pt x="882" y="0"/>
                  <a:pt x="882" y="0"/>
                  <a:pt x="882" y="0"/>
                </a:cubicBezTo>
                <a:cubicBezTo>
                  <a:pt x="876" y="0"/>
                  <a:pt x="870" y="1"/>
                  <a:pt x="867" y="7"/>
                </a:cubicBezTo>
                <a:cubicBezTo>
                  <a:pt x="866" y="8"/>
                  <a:pt x="864" y="10"/>
                  <a:pt x="864" y="12"/>
                </a:cubicBezTo>
                <a:cubicBezTo>
                  <a:pt x="3" y="1603"/>
                  <a:pt x="3" y="1603"/>
                  <a:pt x="3" y="1603"/>
                </a:cubicBezTo>
                <a:cubicBezTo>
                  <a:pt x="0" y="1609"/>
                  <a:pt x="1" y="1614"/>
                  <a:pt x="5" y="1619"/>
                </a:cubicBezTo>
                <a:cubicBezTo>
                  <a:pt x="8" y="1623"/>
                  <a:pt x="12" y="1624"/>
                  <a:pt x="17" y="1624"/>
                </a:cubicBezTo>
                <a:cubicBezTo>
                  <a:pt x="19" y="1624"/>
                  <a:pt x="19" y="1624"/>
                  <a:pt x="19" y="1624"/>
                </a:cubicBezTo>
                <a:cubicBezTo>
                  <a:pt x="21" y="1624"/>
                  <a:pt x="23" y="1624"/>
                  <a:pt x="25" y="1624"/>
                </a:cubicBezTo>
                <a:cubicBezTo>
                  <a:pt x="1739" y="1624"/>
                  <a:pt x="1739" y="1624"/>
                  <a:pt x="1739" y="1624"/>
                </a:cubicBezTo>
                <a:cubicBezTo>
                  <a:pt x="1741" y="1624"/>
                  <a:pt x="1743" y="1624"/>
                  <a:pt x="1745" y="1624"/>
                </a:cubicBezTo>
                <a:cubicBezTo>
                  <a:pt x="1747" y="1624"/>
                  <a:pt x="1747" y="1624"/>
                  <a:pt x="1747" y="1624"/>
                </a:cubicBezTo>
                <a:cubicBezTo>
                  <a:pt x="1751" y="1624"/>
                  <a:pt x="1755" y="1624"/>
                  <a:pt x="1758" y="1620"/>
                </a:cubicBezTo>
                <a:cubicBezTo>
                  <a:pt x="1763" y="1615"/>
                  <a:pt x="1765" y="1609"/>
                  <a:pt x="1761" y="1603"/>
                </a:cubicBezTo>
                <a:close/>
                <a:moveTo>
                  <a:pt x="882" y="56"/>
                </a:moveTo>
                <a:cubicBezTo>
                  <a:pt x="1713" y="1592"/>
                  <a:pt x="1713" y="1592"/>
                  <a:pt x="1713" y="1592"/>
                </a:cubicBezTo>
                <a:cubicBezTo>
                  <a:pt x="52" y="1592"/>
                  <a:pt x="52" y="1592"/>
                  <a:pt x="52" y="1592"/>
                </a:cubicBezTo>
                <a:lnTo>
                  <a:pt x="882" y="56"/>
                </a:lnTo>
                <a:close/>
              </a:path>
            </a:pathLst>
          </a:custGeom>
          <a:solidFill>
            <a:srgbClr val="ed7d0f"/>
          </a:solidFill>
          <a:ln w="9360">
            <a:solidFill>
              <a:srgbClr val="ed7d0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12"/>
          <p:cNvSpPr/>
          <p:nvPr/>
        </p:nvSpPr>
        <p:spPr>
          <a:xfrm>
            <a:off x="10095480" y="2745360"/>
            <a:ext cx="10440" cy="138600"/>
          </a:xfrm>
          <a:custGeom>
            <a:avLst/>
            <a:gdLst/>
            <a:ahLst/>
            <a:rect l="l" t="t" r="r" b="b"/>
            <a:pathLst>
              <a:path w="40" h="509">
                <a:moveTo>
                  <a:pt x="25" y="509"/>
                </a:moveTo>
                <a:cubicBezTo>
                  <a:pt x="15" y="509"/>
                  <a:pt x="15" y="509"/>
                  <a:pt x="15" y="509"/>
                </a:cubicBezTo>
                <a:cubicBezTo>
                  <a:pt x="7" y="509"/>
                  <a:pt x="0" y="502"/>
                  <a:pt x="0" y="494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7"/>
                  <a:pt x="7" y="0"/>
                  <a:pt x="15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33" y="0"/>
                  <a:pt x="40" y="7"/>
                  <a:pt x="40" y="15"/>
                </a:cubicBezTo>
                <a:cubicBezTo>
                  <a:pt x="40" y="494"/>
                  <a:pt x="40" y="494"/>
                  <a:pt x="40" y="494"/>
                </a:cubicBezTo>
                <a:cubicBezTo>
                  <a:pt x="40" y="502"/>
                  <a:pt x="33" y="509"/>
                  <a:pt x="25" y="509"/>
                </a:cubicBezTo>
                <a:close/>
              </a:path>
            </a:pathLst>
          </a:custGeom>
          <a:solidFill>
            <a:srgbClr val="ed7d0f"/>
          </a:solidFill>
          <a:ln w="3240">
            <a:solidFill>
              <a:srgbClr val="ed7d0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13"/>
          <p:cNvSpPr/>
          <p:nvPr/>
        </p:nvSpPr>
        <p:spPr>
          <a:xfrm>
            <a:off x="10092240" y="2907720"/>
            <a:ext cx="16920" cy="16920"/>
          </a:xfrm>
          <a:prstGeom prst="ellipse">
            <a:avLst/>
          </a:prstGeom>
          <a:solidFill>
            <a:srgbClr val="ed7d0f"/>
          </a:solidFill>
          <a:ln w="3240">
            <a:solidFill>
              <a:srgbClr val="ed7d0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14"/>
          <p:cNvSpPr/>
          <p:nvPr/>
        </p:nvSpPr>
        <p:spPr>
          <a:xfrm>
            <a:off x="6458760" y="3670560"/>
            <a:ext cx="480960" cy="442800"/>
          </a:xfrm>
          <a:custGeom>
            <a:avLst/>
            <a:gdLst/>
            <a:ahLst/>
            <a:rect l="l" t="t" r="r" b="b"/>
            <a:pathLst>
              <a:path w="1765" h="1624">
                <a:moveTo>
                  <a:pt x="1761" y="1603"/>
                </a:moveTo>
                <a:cubicBezTo>
                  <a:pt x="901" y="12"/>
                  <a:pt x="901" y="12"/>
                  <a:pt x="901" y="12"/>
                </a:cubicBezTo>
                <a:cubicBezTo>
                  <a:pt x="900" y="9"/>
                  <a:pt x="899" y="8"/>
                  <a:pt x="897" y="7"/>
                </a:cubicBezTo>
                <a:cubicBezTo>
                  <a:pt x="894" y="1"/>
                  <a:pt x="888" y="0"/>
                  <a:pt x="882" y="0"/>
                </a:cubicBezTo>
                <a:cubicBezTo>
                  <a:pt x="882" y="0"/>
                  <a:pt x="882" y="0"/>
                  <a:pt x="882" y="0"/>
                </a:cubicBezTo>
                <a:cubicBezTo>
                  <a:pt x="882" y="0"/>
                  <a:pt x="882" y="0"/>
                  <a:pt x="882" y="0"/>
                </a:cubicBezTo>
                <a:cubicBezTo>
                  <a:pt x="876" y="0"/>
                  <a:pt x="870" y="1"/>
                  <a:pt x="867" y="7"/>
                </a:cubicBezTo>
                <a:cubicBezTo>
                  <a:pt x="866" y="8"/>
                  <a:pt x="864" y="10"/>
                  <a:pt x="864" y="12"/>
                </a:cubicBezTo>
                <a:cubicBezTo>
                  <a:pt x="3" y="1603"/>
                  <a:pt x="3" y="1603"/>
                  <a:pt x="3" y="1603"/>
                </a:cubicBezTo>
                <a:cubicBezTo>
                  <a:pt x="0" y="1609"/>
                  <a:pt x="1" y="1614"/>
                  <a:pt x="5" y="1619"/>
                </a:cubicBezTo>
                <a:cubicBezTo>
                  <a:pt x="8" y="1623"/>
                  <a:pt x="12" y="1624"/>
                  <a:pt x="17" y="1624"/>
                </a:cubicBezTo>
                <a:cubicBezTo>
                  <a:pt x="19" y="1624"/>
                  <a:pt x="19" y="1624"/>
                  <a:pt x="19" y="1624"/>
                </a:cubicBezTo>
                <a:cubicBezTo>
                  <a:pt x="21" y="1624"/>
                  <a:pt x="23" y="1624"/>
                  <a:pt x="25" y="1624"/>
                </a:cubicBezTo>
                <a:cubicBezTo>
                  <a:pt x="1739" y="1624"/>
                  <a:pt x="1739" y="1624"/>
                  <a:pt x="1739" y="1624"/>
                </a:cubicBezTo>
                <a:cubicBezTo>
                  <a:pt x="1741" y="1624"/>
                  <a:pt x="1743" y="1624"/>
                  <a:pt x="1745" y="1624"/>
                </a:cubicBezTo>
                <a:cubicBezTo>
                  <a:pt x="1747" y="1624"/>
                  <a:pt x="1747" y="1624"/>
                  <a:pt x="1747" y="1624"/>
                </a:cubicBezTo>
                <a:cubicBezTo>
                  <a:pt x="1751" y="1624"/>
                  <a:pt x="1755" y="1624"/>
                  <a:pt x="1758" y="1620"/>
                </a:cubicBezTo>
                <a:cubicBezTo>
                  <a:pt x="1763" y="1615"/>
                  <a:pt x="1765" y="1609"/>
                  <a:pt x="1761" y="1603"/>
                </a:cubicBezTo>
                <a:close/>
                <a:moveTo>
                  <a:pt x="882" y="56"/>
                </a:moveTo>
                <a:cubicBezTo>
                  <a:pt x="1713" y="1592"/>
                  <a:pt x="1713" y="1592"/>
                  <a:pt x="1713" y="1592"/>
                </a:cubicBezTo>
                <a:cubicBezTo>
                  <a:pt x="52" y="1592"/>
                  <a:pt x="52" y="1592"/>
                  <a:pt x="52" y="1592"/>
                </a:cubicBezTo>
                <a:lnTo>
                  <a:pt x="882" y="56"/>
                </a:lnTo>
                <a:close/>
              </a:path>
            </a:pathLst>
          </a:custGeom>
          <a:solidFill>
            <a:srgbClr val="fcc517"/>
          </a:solidFill>
          <a:ln w="9360">
            <a:solidFill>
              <a:srgbClr val="fcc51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15"/>
          <p:cNvSpPr/>
          <p:nvPr/>
        </p:nvSpPr>
        <p:spPr>
          <a:xfrm>
            <a:off x="6694560" y="3834360"/>
            <a:ext cx="10440" cy="138600"/>
          </a:xfrm>
          <a:custGeom>
            <a:avLst/>
            <a:gdLst/>
            <a:ahLst/>
            <a:rect l="l" t="t" r="r" b="b"/>
            <a:pathLst>
              <a:path w="40" h="509">
                <a:moveTo>
                  <a:pt x="25" y="509"/>
                </a:moveTo>
                <a:cubicBezTo>
                  <a:pt x="15" y="509"/>
                  <a:pt x="15" y="509"/>
                  <a:pt x="15" y="509"/>
                </a:cubicBezTo>
                <a:cubicBezTo>
                  <a:pt x="7" y="509"/>
                  <a:pt x="0" y="502"/>
                  <a:pt x="0" y="494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7"/>
                  <a:pt x="7" y="0"/>
                  <a:pt x="15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33" y="0"/>
                  <a:pt x="40" y="7"/>
                  <a:pt x="40" y="15"/>
                </a:cubicBezTo>
                <a:cubicBezTo>
                  <a:pt x="40" y="494"/>
                  <a:pt x="40" y="494"/>
                  <a:pt x="40" y="494"/>
                </a:cubicBezTo>
                <a:cubicBezTo>
                  <a:pt x="40" y="502"/>
                  <a:pt x="33" y="509"/>
                  <a:pt x="25" y="509"/>
                </a:cubicBezTo>
                <a:close/>
              </a:path>
            </a:pathLst>
          </a:custGeom>
          <a:solidFill>
            <a:srgbClr val="fcc517"/>
          </a:solidFill>
          <a:ln w="3240">
            <a:solidFill>
              <a:srgbClr val="fcc51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16"/>
          <p:cNvSpPr/>
          <p:nvPr/>
        </p:nvSpPr>
        <p:spPr>
          <a:xfrm>
            <a:off x="6691320" y="3996720"/>
            <a:ext cx="16920" cy="16920"/>
          </a:xfrm>
          <a:prstGeom prst="ellipse">
            <a:avLst/>
          </a:prstGeom>
          <a:solidFill>
            <a:srgbClr val="fcc517"/>
          </a:solidFill>
          <a:ln w="3240">
            <a:solidFill>
              <a:srgbClr val="fcc51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17"/>
          <p:cNvSpPr/>
          <p:nvPr/>
        </p:nvSpPr>
        <p:spPr>
          <a:xfrm>
            <a:off x="7477920" y="4820400"/>
            <a:ext cx="480960" cy="442800"/>
          </a:xfrm>
          <a:custGeom>
            <a:avLst/>
            <a:gdLst/>
            <a:ahLst/>
            <a:rect l="l" t="t" r="r" b="b"/>
            <a:pathLst>
              <a:path w="1765" h="1624">
                <a:moveTo>
                  <a:pt x="1761" y="1603"/>
                </a:moveTo>
                <a:cubicBezTo>
                  <a:pt x="901" y="12"/>
                  <a:pt x="901" y="12"/>
                  <a:pt x="901" y="12"/>
                </a:cubicBezTo>
                <a:cubicBezTo>
                  <a:pt x="900" y="9"/>
                  <a:pt x="899" y="8"/>
                  <a:pt x="897" y="7"/>
                </a:cubicBezTo>
                <a:cubicBezTo>
                  <a:pt x="894" y="1"/>
                  <a:pt x="888" y="0"/>
                  <a:pt x="882" y="0"/>
                </a:cubicBezTo>
                <a:cubicBezTo>
                  <a:pt x="882" y="0"/>
                  <a:pt x="882" y="0"/>
                  <a:pt x="882" y="0"/>
                </a:cubicBezTo>
                <a:cubicBezTo>
                  <a:pt x="882" y="0"/>
                  <a:pt x="882" y="0"/>
                  <a:pt x="882" y="0"/>
                </a:cubicBezTo>
                <a:cubicBezTo>
                  <a:pt x="876" y="0"/>
                  <a:pt x="870" y="1"/>
                  <a:pt x="867" y="7"/>
                </a:cubicBezTo>
                <a:cubicBezTo>
                  <a:pt x="866" y="8"/>
                  <a:pt x="864" y="10"/>
                  <a:pt x="864" y="12"/>
                </a:cubicBezTo>
                <a:cubicBezTo>
                  <a:pt x="3" y="1603"/>
                  <a:pt x="3" y="1603"/>
                  <a:pt x="3" y="1603"/>
                </a:cubicBezTo>
                <a:cubicBezTo>
                  <a:pt x="0" y="1609"/>
                  <a:pt x="1" y="1614"/>
                  <a:pt x="5" y="1619"/>
                </a:cubicBezTo>
                <a:cubicBezTo>
                  <a:pt x="8" y="1623"/>
                  <a:pt x="12" y="1624"/>
                  <a:pt x="17" y="1624"/>
                </a:cubicBezTo>
                <a:cubicBezTo>
                  <a:pt x="19" y="1624"/>
                  <a:pt x="19" y="1624"/>
                  <a:pt x="19" y="1624"/>
                </a:cubicBezTo>
                <a:cubicBezTo>
                  <a:pt x="21" y="1624"/>
                  <a:pt x="23" y="1624"/>
                  <a:pt x="25" y="1624"/>
                </a:cubicBezTo>
                <a:cubicBezTo>
                  <a:pt x="1739" y="1624"/>
                  <a:pt x="1739" y="1624"/>
                  <a:pt x="1739" y="1624"/>
                </a:cubicBezTo>
                <a:cubicBezTo>
                  <a:pt x="1741" y="1624"/>
                  <a:pt x="1743" y="1624"/>
                  <a:pt x="1745" y="1624"/>
                </a:cubicBezTo>
                <a:cubicBezTo>
                  <a:pt x="1747" y="1624"/>
                  <a:pt x="1747" y="1624"/>
                  <a:pt x="1747" y="1624"/>
                </a:cubicBezTo>
                <a:cubicBezTo>
                  <a:pt x="1751" y="1624"/>
                  <a:pt x="1755" y="1624"/>
                  <a:pt x="1758" y="1620"/>
                </a:cubicBezTo>
                <a:cubicBezTo>
                  <a:pt x="1763" y="1615"/>
                  <a:pt x="1765" y="1609"/>
                  <a:pt x="1761" y="1603"/>
                </a:cubicBezTo>
                <a:close/>
                <a:moveTo>
                  <a:pt x="882" y="56"/>
                </a:moveTo>
                <a:cubicBezTo>
                  <a:pt x="1713" y="1592"/>
                  <a:pt x="1713" y="1592"/>
                  <a:pt x="1713" y="1592"/>
                </a:cubicBezTo>
                <a:cubicBezTo>
                  <a:pt x="52" y="1592"/>
                  <a:pt x="52" y="1592"/>
                  <a:pt x="52" y="1592"/>
                </a:cubicBezTo>
                <a:lnTo>
                  <a:pt x="882" y="56"/>
                </a:lnTo>
                <a:close/>
              </a:path>
            </a:pathLst>
          </a:custGeom>
          <a:solidFill>
            <a:srgbClr val="8d8d8f"/>
          </a:solidFill>
          <a:ln w="9360">
            <a:solidFill>
              <a:srgbClr val="8d8d8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8"/>
          <p:cNvSpPr/>
          <p:nvPr/>
        </p:nvSpPr>
        <p:spPr>
          <a:xfrm>
            <a:off x="7713720" y="4984200"/>
            <a:ext cx="10440" cy="138600"/>
          </a:xfrm>
          <a:custGeom>
            <a:avLst/>
            <a:gdLst/>
            <a:ahLst/>
            <a:rect l="l" t="t" r="r" b="b"/>
            <a:pathLst>
              <a:path w="40" h="509">
                <a:moveTo>
                  <a:pt x="25" y="509"/>
                </a:moveTo>
                <a:cubicBezTo>
                  <a:pt x="15" y="509"/>
                  <a:pt x="15" y="509"/>
                  <a:pt x="15" y="509"/>
                </a:cubicBezTo>
                <a:cubicBezTo>
                  <a:pt x="7" y="509"/>
                  <a:pt x="0" y="502"/>
                  <a:pt x="0" y="494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7"/>
                  <a:pt x="7" y="0"/>
                  <a:pt x="15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33" y="0"/>
                  <a:pt x="40" y="7"/>
                  <a:pt x="40" y="15"/>
                </a:cubicBezTo>
                <a:cubicBezTo>
                  <a:pt x="40" y="494"/>
                  <a:pt x="40" y="494"/>
                  <a:pt x="40" y="494"/>
                </a:cubicBezTo>
                <a:cubicBezTo>
                  <a:pt x="40" y="502"/>
                  <a:pt x="33" y="509"/>
                  <a:pt x="25" y="509"/>
                </a:cubicBezTo>
                <a:close/>
              </a:path>
            </a:pathLst>
          </a:custGeom>
          <a:solidFill>
            <a:srgbClr val="8d8d8f"/>
          </a:solidFill>
          <a:ln w="3240">
            <a:solidFill>
              <a:srgbClr val="8d8d8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19"/>
          <p:cNvSpPr/>
          <p:nvPr/>
        </p:nvSpPr>
        <p:spPr>
          <a:xfrm>
            <a:off x="7710480" y="5146560"/>
            <a:ext cx="16920" cy="16920"/>
          </a:xfrm>
          <a:prstGeom prst="ellipse">
            <a:avLst/>
          </a:prstGeom>
          <a:solidFill>
            <a:srgbClr val="8d8d8f"/>
          </a:solidFill>
          <a:ln w="3240">
            <a:solidFill>
              <a:srgbClr val="8d8d8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20"/>
          <p:cNvSpPr/>
          <p:nvPr/>
        </p:nvSpPr>
        <p:spPr>
          <a:xfrm>
            <a:off x="9529920" y="5887800"/>
            <a:ext cx="480960" cy="442800"/>
          </a:xfrm>
          <a:custGeom>
            <a:avLst/>
            <a:gdLst/>
            <a:ahLst/>
            <a:rect l="l" t="t" r="r" b="b"/>
            <a:pathLst>
              <a:path w="1765" h="1624">
                <a:moveTo>
                  <a:pt x="1761" y="1603"/>
                </a:moveTo>
                <a:cubicBezTo>
                  <a:pt x="901" y="12"/>
                  <a:pt x="901" y="12"/>
                  <a:pt x="901" y="12"/>
                </a:cubicBezTo>
                <a:cubicBezTo>
                  <a:pt x="900" y="9"/>
                  <a:pt x="899" y="8"/>
                  <a:pt x="897" y="7"/>
                </a:cubicBezTo>
                <a:cubicBezTo>
                  <a:pt x="894" y="1"/>
                  <a:pt x="888" y="0"/>
                  <a:pt x="882" y="0"/>
                </a:cubicBezTo>
                <a:cubicBezTo>
                  <a:pt x="882" y="0"/>
                  <a:pt x="882" y="0"/>
                  <a:pt x="882" y="0"/>
                </a:cubicBezTo>
                <a:cubicBezTo>
                  <a:pt x="882" y="0"/>
                  <a:pt x="882" y="0"/>
                  <a:pt x="882" y="0"/>
                </a:cubicBezTo>
                <a:cubicBezTo>
                  <a:pt x="876" y="0"/>
                  <a:pt x="870" y="1"/>
                  <a:pt x="867" y="7"/>
                </a:cubicBezTo>
                <a:cubicBezTo>
                  <a:pt x="866" y="8"/>
                  <a:pt x="864" y="10"/>
                  <a:pt x="864" y="12"/>
                </a:cubicBezTo>
                <a:cubicBezTo>
                  <a:pt x="3" y="1603"/>
                  <a:pt x="3" y="1603"/>
                  <a:pt x="3" y="1603"/>
                </a:cubicBezTo>
                <a:cubicBezTo>
                  <a:pt x="0" y="1609"/>
                  <a:pt x="1" y="1614"/>
                  <a:pt x="5" y="1619"/>
                </a:cubicBezTo>
                <a:cubicBezTo>
                  <a:pt x="8" y="1623"/>
                  <a:pt x="12" y="1624"/>
                  <a:pt x="17" y="1624"/>
                </a:cubicBezTo>
                <a:cubicBezTo>
                  <a:pt x="19" y="1624"/>
                  <a:pt x="19" y="1624"/>
                  <a:pt x="19" y="1624"/>
                </a:cubicBezTo>
                <a:cubicBezTo>
                  <a:pt x="21" y="1624"/>
                  <a:pt x="23" y="1624"/>
                  <a:pt x="25" y="1624"/>
                </a:cubicBezTo>
                <a:cubicBezTo>
                  <a:pt x="1739" y="1624"/>
                  <a:pt x="1739" y="1624"/>
                  <a:pt x="1739" y="1624"/>
                </a:cubicBezTo>
                <a:cubicBezTo>
                  <a:pt x="1741" y="1624"/>
                  <a:pt x="1743" y="1624"/>
                  <a:pt x="1745" y="1624"/>
                </a:cubicBezTo>
                <a:cubicBezTo>
                  <a:pt x="1747" y="1624"/>
                  <a:pt x="1747" y="1624"/>
                  <a:pt x="1747" y="1624"/>
                </a:cubicBezTo>
                <a:cubicBezTo>
                  <a:pt x="1751" y="1624"/>
                  <a:pt x="1755" y="1624"/>
                  <a:pt x="1758" y="1620"/>
                </a:cubicBezTo>
                <a:cubicBezTo>
                  <a:pt x="1763" y="1615"/>
                  <a:pt x="1765" y="1609"/>
                  <a:pt x="1761" y="1603"/>
                </a:cubicBezTo>
                <a:close/>
                <a:moveTo>
                  <a:pt x="882" y="56"/>
                </a:moveTo>
                <a:cubicBezTo>
                  <a:pt x="1713" y="1592"/>
                  <a:pt x="1713" y="1592"/>
                  <a:pt x="1713" y="1592"/>
                </a:cubicBezTo>
                <a:cubicBezTo>
                  <a:pt x="52" y="1592"/>
                  <a:pt x="52" y="1592"/>
                  <a:pt x="52" y="1592"/>
                </a:cubicBezTo>
                <a:lnTo>
                  <a:pt x="882" y="56"/>
                </a:lnTo>
                <a:close/>
              </a:path>
            </a:pathLst>
          </a:custGeom>
          <a:solidFill>
            <a:srgbClr val="d9001d"/>
          </a:solidFill>
          <a:ln w="9360">
            <a:solidFill>
              <a:srgbClr val="d900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21"/>
          <p:cNvSpPr/>
          <p:nvPr/>
        </p:nvSpPr>
        <p:spPr>
          <a:xfrm>
            <a:off x="9765720" y="6051600"/>
            <a:ext cx="10440" cy="138600"/>
          </a:xfrm>
          <a:custGeom>
            <a:avLst/>
            <a:gdLst/>
            <a:ahLst/>
            <a:rect l="l" t="t" r="r" b="b"/>
            <a:pathLst>
              <a:path w="40" h="509">
                <a:moveTo>
                  <a:pt x="25" y="509"/>
                </a:moveTo>
                <a:cubicBezTo>
                  <a:pt x="15" y="509"/>
                  <a:pt x="15" y="509"/>
                  <a:pt x="15" y="509"/>
                </a:cubicBezTo>
                <a:cubicBezTo>
                  <a:pt x="7" y="509"/>
                  <a:pt x="0" y="502"/>
                  <a:pt x="0" y="494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7"/>
                  <a:pt x="7" y="0"/>
                  <a:pt x="15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33" y="0"/>
                  <a:pt x="40" y="7"/>
                  <a:pt x="40" y="15"/>
                </a:cubicBezTo>
                <a:cubicBezTo>
                  <a:pt x="40" y="494"/>
                  <a:pt x="40" y="494"/>
                  <a:pt x="40" y="494"/>
                </a:cubicBezTo>
                <a:cubicBezTo>
                  <a:pt x="40" y="502"/>
                  <a:pt x="33" y="509"/>
                  <a:pt x="25" y="509"/>
                </a:cubicBezTo>
                <a:close/>
              </a:path>
            </a:pathLst>
          </a:custGeom>
          <a:solidFill>
            <a:srgbClr val="d9001d"/>
          </a:solidFill>
          <a:ln w="3240">
            <a:solidFill>
              <a:srgbClr val="d900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22"/>
          <p:cNvSpPr/>
          <p:nvPr/>
        </p:nvSpPr>
        <p:spPr>
          <a:xfrm>
            <a:off x="9762480" y="6213960"/>
            <a:ext cx="16920" cy="16920"/>
          </a:xfrm>
          <a:prstGeom prst="ellipse">
            <a:avLst/>
          </a:prstGeom>
          <a:solidFill>
            <a:srgbClr val="d9001d"/>
          </a:solidFill>
          <a:ln w="3240">
            <a:solidFill>
              <a:srgbClr val="d900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23"/>
          <p:cNvSpPr/>
          <p:nvPr/>
        </p:nvSpPr>
        <p:spPr>
          <a:xfrm>
            <a:off x="1577520" y="2620440"/>
            <a:ext cx="7999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Implicación de Negocio: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 necesitamos que los involucrados se impliquen desde el comienzo.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24"/>
          <p:cNvSpPr/>
          <p:nvPr/>
        </p:nvSpPr>
        <p:spPr>
          <a:xfrm>
            <a:off x="442440" y="3474000"/>
            <a:ext cx="58082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BDD está pensado para Agile: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 es un modelo de colaboración de cara al descubrimiento iterativo de requisitos.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25"/>
          <p:cNvSpPr/>
          <p:nvPr/>
        </p:nvSpPr>
        <p:spPr>
          <a:xfrm>
            <a:off x="254880" y="4621320"/>
            <a:ext cx="70066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A BDD no le gustan los silos: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 si la organización trabaja en grupos aislados y la colaboración no fluye, desaparece la aclaración progresiva de objetivos.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26"/>
          <p:cNvSpPr/>
          <p:nvPr/>
        </p:nvSpPr>
        <p:spPr>
          <a:xfrm>
            <a:off x="324360" y="5693760"/>
            <a:ext cx="89946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Riesgo de alto coste en mantenimiento de tests: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 se requiere experiencia y conocimiento para  diseñar especificaciones funcionales mantenibles e implementarlas correctamente.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8040" cy="667440"/>
          </a:xfrm>
          <a:prstGeom prst="rect">
            <a:avLst/>
          </a:prstGeom>
          <a:ln>
            <a:noFill/>
          </a:ln>
        </p:spPr>
      </p:pic>
      <p:pic>
        <p:nvPicPr>
          <p:cNvPr id="303" name="Imagen 4" descr=""/>
          <p:cNvPicPr/>
          <p:nvPr/>
        </p:nvPicPr>
        <p:blipFill>
          <a:blip r:embed="rId2"/>
          <a:stretch/>
        </p:blipFill>
        <p:spPr>
          <a:xfrm>
            <a:off x="1942920" y="411840"/>
            <a:ext cx="8958960" cy="813240"/>
          </a:xfrm>
          <a:prstGeom prst="rect">
            <a:avLst/>
          </a:prstGeom>
          <a:ln>
            <a:noFill/>
          </a:ln>
        </p:spPr>
      </p:pic>
      <p:sp>
        <p:nvSpPr>
          <p:cNvPr id="304" name="CustomShape 1"/>
          <p:cNvSpPr/>
          <p:nvPr/>
        </p:nvSpPr>
        <p:spPr>
          <a:xfrm>
            <a:off x="2240640" y="510120"/>
            <a:ext cx="8405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Introducción a BDD: Cómo colaboran Negocio, Desarrollo y QA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5" name="Imagen 4" descr=""/>
          <p:cNvPicPr/>
          <p:nvPr/>
        </p:nvPicPr>
        <p:blipFill>
          <a:blip r:embed="rId3"/>
          <a:stretch/>
        </p:blipFill>
        <p:spPr>
          <a:xfrm>
            <a:off x="650880" y="1583640"/>
            <a:ext cx="2285280" cy="602640"/>
          </a:xfrm>
          <a:prstGeom prst="rect">
            <a:avLst/>
          </a:prstGeom>
          <a:ln>
            <a:noFill/>
          </a:ln>
        </p:spPr>
      </p:pic>
      <p:sp>
        <p:nvSpPr>
          <p:cNvPr id="306" name="CustomShape 2"/>
          <p:cNvSpPr/>
          <p:nvPr/>
        </p:nvSpPr>
        <p:spPr>
          <a:xfrm>
            <a:off x="536760" y="1641240"/>
            <a:ext cx="2311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Los tres amigos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7" name="Picture 4" descr=""/>
          <p:cNvPicPr/>
          <p:nvPr/>
        </p:nvPicPr>
        <p:blipFill>
          <a:blip r:embed="rId4"/>
          <a:stretch/>
        </p:blipFill>
        <p:spPr>
          <a:xfrm>
            <a:off x="582840" y="3463560"/>
            <a:ext cx="2694600" cy="1998360"/>
          </a:xfrm>
          <a:prstGeom prst="rect">
            <a:avLst/>
          </a:prstGeom>
          <a:ln>
            <a:noFill/>
          </a:ln>
        </p:spPr>
      </p:pic>
      <p:pic>
        <p:nvPicPr>
          <p:cNvPr id="308" name="Imagen 15" descr=""/>
          <p:cNvPicPr/>
          <p:nvPr/>
        </p:nvPicPr>
        <p:blipFill>
          <a:blip r:embed="rId5"/>
          <a:stretch/>
        </p:blipFill>
        <p:spPr>
          <a:xfrm>
            <a:off x="132480" y="3403800"/>
            <a:ext cx="935640" cy="424080"/>
          </a:xfrm>
          <a:prstGeom prst="rect">
            <a:avLst/>
          </a:prstGeom>
          <a:ln>
            <a:noFill/>
          </a:ln>
        </p:spPr>
      </p:pic>
      <p:sp>
        <p:nvSpPr>
          <p:cNvPr id="309" name="CustomShape 3"/>
          <p:cNvSpPr/>
          <p:nvPr/>
        </p:nvSpPr>
        <p:spPr>
          <a:xfrm>
            <a:off x="275400" y="3431160"/>
            <a:ext cx="684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Negocio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0" name="Imagen 17" descr=""/>
          <p:cNvPicPr/>
          <p:nvPr/>
        </p:nvPicPr>
        <p:blipFill>
          <a:blip r:embed="rId6"/>
          <a:stretch/>
        </p:blipFill>
        <p:spPr>
          <a:xfrm>
            <a:off x="2910600" y="3357360"/>
            <a:ext cx="679320" cy="424080"/>
          </a:xfrm>
          <a:prstGeom prst="rect">
            <a:avLst/>
          </a:prstGeom>
          <a:ln>
            <a:noFill/>
          </a:ln>
        </p:spPr>
      </p:pic>
      <p:sp>
        <p:nvSpPr>
          <p:cNvPr id="311" name="CustomShape 4"/>
          <p:cNvSpPr/>
          <p:nvPr/>
        </p:nvSpPr>
        <p:spPr>
          <a:xfrm>
            <a:off x="3071880" y="3384000"/>
            <a:ext cx="356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QA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2" name="Imagen 19" descr=""/>
          <p:cNvPicPr/>
          <p:nvPr/>
        </p:nvPicPr>
        <p:blipFill>
          <a:blip r:embed="rId7"/>
          <a:stretch/>
        </p:blipFill>
        <p:spPr>
          <a:xfrm>
            <a:off x="1527840" y="3172680"/>
            <a:ext cx="738360" cy="424080"/>
          </a:xfrm>
          <a:prstGeom prst="rect">
            <a:avLst/>
          </a:prstGeom>
          <a:ln>
            <a:noFill/>
          </a:ln>
        </p:spPr>
      </p:pic>
      <p:sp>
        <p:nvSpPr>
          <p:cNvPr id="313" name="CustomShape 5"/>
          <p:cNvSpPr/>
          <p:nvPr/>
        </p:nvSpPr>
        <p:spPr>
          <a:xfrm>
            <a:off x="1727640" y="3200400"/>
            <a:ext cx="411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Dev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6"/>
          <p:cNvSpPr/>
          <p:nvPr/>
        </p:nvSpPr>
        <p:spPr>
          <a:xfrm>
            <a:off x="4350600" y="3590640"/>
            <a:ext cx="150480" cy="150480"/>
          </a:xfrm>
          <a:custGeom>
            <a:avLst/>
            <a:gdLst/>
            <a:ahLst/>
            <a:rect l="l" t="t" r="r" b="b"/>
            <a:pathLst>
              <a:path w="304" h="304">
                <a:moveTo>
                  <a:pt x="0" y="152"/>
                </a:moveTo>
                <a:cubicBezTo>
                  <a:pt x="0" y="235"/>
                  <a:pt x="68" y="304"/>
                  <a:pt x="152" y="304"/>
                </a:cubicBezTo>
                <a:cubicBezTo>
                  <a:pt x="236" y="304"/>
                  <a:pt x="304" y="236"/>
                  <a:pt x="304" y="152"/>
                </a:cubicBezTo>
                <a:cubicBezTo>
                  <a:pt x="304" y="68"/>
                  <a:pt x="236" y="0"/>
                  <a:pt x="152" y="0"/>
                </a:cubicBezTo>
                <a:cubicBezTo>
                  <a:pt x="68" y="0"/>
                  <a:pt x="0" y="68"/>
                  <a:pt x="0" y="152"/>
                </a:cubicBezTo>
                <a:close/>
                <a:moveTo>
                  <a:pt x="55" y="152"/>
                </a:moveTo>
                <a:cubicBezTo>
                  <a:pt x="55" y="99"/>
                  <a:pt x="100" y="55"/>
                  <a:pt x="152" y="55"/>
                </a:cubicBezTo>
                <a:cubicBezTo>
                  <a:pt x="205" y="55"/>
                  <a:pt x="249" y="99"/>
                  <a:pt x="249" y="152"/>
                </a:cubicBezTo>
                <a:cubicBezTo>
                  <a:pt x="249" y="204"/>
                  <a:pt x="205" y="249"/>
                  <a:pt x="152" y="249"/>
                </a:cubicBezTo>
                <a:cubicBezTo>
                  <a:pt x="100" y="249"/>
                  <a:pt x="55" y="204"/>
                  <a:pt x="55" y="152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7"/>
          <p:cNvSpPr/>
          <p:nvPr/>
        </p:nvSpPr>
        <p:spPr>
          <a:xfrm>
            <a:off x="4951800" y="3594960"/>
            <a:ext cx="150480" cy="150480"/>
          </a:xfrm>
          <a:custGeom>
            <a:avLst/>
            <a:gdLst/>
            <a:ahLst/>
            <a:rect l="l" t="t" r="r" b="b"/>
            <a:pathLst>
              <a:path w="304" h="304">
                <a:moveTo>
                  <a:pt x="152" y="304"/>
                </a:moveTo>
                <a:cubicBezTo>
                  <a:pt x="235" y="304"/>
                  <a:pt x="304" y="236"/>
                  <a:pt x="304" y="152"/>
                </a:cubicBezTo>
                <a:cubicBezTo>
                  <a:pt x="304" y="69"/>
                  <a:pt x="236" y="0"/>
                  <a:pt x="152" y="0"/>
                </a:cubicBezTo>
                <a:cubicBezTo>
                  <a:pt x="68" y="0"/>
                  <a:pt x="0" y="68"/>
                  <a:pt x="0" y="152"/>
                </a:cubicBezTo>
                <a:cubicBezTo>
                  <a:pt x="0" y="236"/>
                  <a:pt x="68" y="304"/>
                  <a:pt x="152" y="304"/>
                </a:cubicBezTo>
                <a:close/>
                <a:moveTo>
                  <a:pt x="55" y="153"/>
                </a:moveTo>
                <a:cubicBezTo>
                  <a:pt x="55" y="98"/>
                  <a:pt x="97" y="56"/>
                  <a:pt x="152" y="56"/>
                </a:cubicBezTo>
                <a:cubicBezTo>
                  <a:pt x="204" y="56"/>
                  <a:pt x="248" y="100"/>
                  <a:pt x="248" y="153"/>
                </a:cubicBezTo>
                <a:cubicBezTo>
                  <a:pt x="248" y="205"/>
                  <a:pt x="204" y="249"/>
                  <a:pt x="152" y="249"/>
                </a:cubicBezTo>
                <a:cubicBezTo>
                  <a:pt x="99" y="249"/>
                  <a:pt x="55" y="205"/>
                  <a:pt x="55" y="153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8"/>
          <p:cNvSpPr/>
          <p:nvPr/>
        </p:nvSpPr>
        <p:spPr>
          <a:xfrm>
            <a:off x="4530240" y="3896640"/>
            <a:ext cx="392400" cy="133920"/>
          </a:xfrm>
          <a:custGeom>
            <a:avLst/>
            <a:gdLst/>
            <a:ahLst/>
            <a:rect l="l" t="t" r="r" b="b"/>
            <a:pathLst>
              <a:path w="795" h="272">
                <a:moveTo>
                  <a:pt x="398" y="0"/>
                </a:moveTo>
                <a:cubicBezTo>
                  <a:pt x="255" y="0"/>
                  <a:pt x="12" y="22"/>
                  <a:pt x="0" y="106"/>
                </a:cubicBezTo>
                <a:cubicBezTo>
                  <a:pt x="0" y="167"/>
                  <a:pt x="0" y="167"/>
                  <a:pt x="0" y="167"/>
                </a:cubicBezTo>
                <a:cubicBezTo>
                  <a:pt x="0" y="168"/>
                  <a:pt x="0" y="168"/>
                  <a:pt x="0" y="168"/>
                </a:cubicBezTo>
                <a:cubicBezTo>
                  <a:pt x="6" y="205"/>
                  <a:pt x="57" y="233"/>
                  <a:pt x="151" y="251"/>
                </a:cubicBezTo>
                <a:cubicBezTo>
                  <a:pt x="248" y="270"/>
                  <a:pt x="356" y="272"/>
                  <a:pt x="398" y="272"/>
                </a:cubicBezTo>
                <a:cubicBezTo>
                  <a:pt x="440" y="272"/>
                  <a:pt x="548" y="270"/>
                  <a:pt x="644" y="251"/>
                </a:cubicBezTo>
                <a:cubicBezTo>
                  <a:pt x="738" y="233"/>
                  <a:pt x="789" y="205"/>
                  <a:pt x="795" y="168"/>
                </a:cubicBezTo>
                <a:cubicBezTo>
                  <a:pt x="795" y="106"/>
                  <a:pt x="795" y="106"/>
                  <a:pt x="795" y="106"/>
                </a:cubicBezTo>
                <a:cubicBezTo>
                  <a:pt x="795" y="106"/>
                  <a:pt x="795" y="106"/>
                  <a:pt x="795" y="106"/>
                </a:cubicBezTo>
                <a:cubicBezTo>
                  <a:pt x="782" y="22"/>
                  <a:pt x="539" y="0"/>
                  <a:pt x="398" y="0"/>
                </a:cubicBezTo>
                <a:close/>
                <a:moveTo>
                  <a:pt x="731" y="104"/>
                </a:moveTo>
                <a:cubicBezTo>
                  <a:pt x="731" y="166"/>
                  <a:pt x="731" y="166"/>
                  <a:pt x="731" y="166"/>
                </a:cubicBezTo>
                <a:cubicBezTo>
                  <a:pt x="700" y="186"/>
                  <a:pt x="587" y="217"/>
                  <a:pt x="396" y="217"/>
                </a:cubicBezTo>
                <a:cubicBezTo>
                  <a:pt x="197" y="217"/>
                  <a:pt x="84" y="183"/>
                  <a:pt x="59" y="166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75" y="93"/>
                  <a:pt x="189" y="55"/>
                  <a:pt x="396" y="55"/>
                </a:cubicBezTo>
                <a:cubicBezTo>
                  <a:pt x="556" y="55"/>
                  <a:pt x="684" y="87"/>
                  <a:pt x="731" y="104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9"/>
          <p:cNvSpPr/>
          <p:nvPr/>
        </p:nvSpPr>
        <p:spPr>
          <a:xfrm>
            <a:off x="4319640" y="3171240"/>
            <a:ext cx="627840" cy="241560"/>
          </a:xfrm>
          <a:custGeom>
            <a:avLst/>
            <a:gdLst/>
            <a:ahLst/>
            <a:rect l="l" t="t" r="r" b="b"/>
            <a:pathLst>
              <a:path w="1263" h="486">
                <a:moveTo>
                  <a:pt x="192" y="468"/>
                </a:moveTo>
                <a:cubicBezTo>
                  <a:pt x="196" y="477"/>
                  <a:pt x="202" y="482"/>
                  <a:pt x="209" y="484"/>
                </a:cubicBezTo>
                <a:cubicBezTo>
                  <a:pt x="210" y="484"/>
                  <a:pt x="210" y="484"/>
                  <a:pt x="210" y="484"/>
                </a:cubicBezTo>
                <a:cubicBezTo>
                  <a:pt x="210" y="484"/>
                  <a:pt x="212" y="484"/>
                  <a:pt x="212" y="485"/>
                </a:cubicBezTo>
                <a:cubicBezTo>
                  <a:pt x="214" y="485"/>
                  <a:pt x="216" y="486"/>
                  <a:pt x="217" y="486"/>
                </a:cubicBezTo>
                <a:cubicBezTo>
                  <a:pt x="223" y="486"/>
                  <a:pt x="229" y="484"/>
                  <a:pt x="233" y="480"/>
                </a:cubicBezTo>
                <a:cubicBezTo>
                  <a:pt x="426" y="339"/>
                  <a:pt x="426" y="339"/>
                  <a:pt x="426" y="339"/>
                </a:cubicBezTo>
                <a:cubicBezTo>
                  <a:pt x="499" y="344"/>
                  <a:pt x="568" y="347"/>
                  <a:pt x="632" y="347"/>
                </a:cubicBezTo>
                <a:cubicBezTo>
                  <a:pt x="946" y="347"/>
                  <a:pt x="1263" y="287"/>
                  <a:pt x="1263" y="173"/>
                </a:cubicBezTo>
                <a:cubicBezTo>
                  <a:pt x="1263" y="119"/>
                  <a:pt x="1194" y="74"/>
                  <a:pt x="1064" y="43"/>
                </a:cubicBezTo>
                <a:cubicBezTo>
                  <a:pt x="950" y="15"/>
                  <a:pt x="796" y="0"/>
                  <a:pt x="632" y="0"/>
                </a:cubicBezTo>
                <a:cubicBezTo>
                  <a:pt x="318" y="0"/>
                  <a:pt x="0" y="60"/>
                  <a:pt x="0" y="175"/>
                </a:cubicBezTo>
                <a:cubicBezTo>
                  <a:pt x="0" y="215"/>
                  <a:pt x="39" y="250"/>
                  <a:pt x="115" y="279"/>
                </a:cubicBezTo>
                <a:lnTo>
                  <a:pt x="192" y="468"/>
                </a:lnTo>
                <a:close/>
                <a:moveTo>
                  <a:pt x="55" y="174"/>
                </a:moveTo>
                <a:cubicBezTo>
                  <a:pt x="55" y="149"/>
                  <a:pt x="130" y="118"/>
                  <a:pt x="200" y="100"/>
                </a:cubicBezTo>
                <a:cubicBezTo>
                  <a:pt x="280" y="79"/>
                  <a:pt x="419" y="55"/>
                  <a:pt x="632" y="55"/>
                </a:cubicBezTo>
                <a:cubicBezTo>
                  <a:pt x="845" y="55"/>
                  <a:pt x="984" y="79"/>
                  <a:pt x="1064" y="100"/>
                </a:cubicBezTo>
                <a:cubicBezTo>
                  <a:pt x="1134" y="119"/>
                  <a:pt x="1209" y="149"/>
                  <a:pt x="1209" y="174"/>
                </a:cubicBezTo>
                <a:cubicBezTo>
                  <a:pt x="1209" y="199"/>
                  <a:pt x="1134" y="230"/>
                  <a:pt x="1064" y="248"/>
                </a:cubicBezTo>
                <a:cubicBezTo>
                  <a:pt x="984" y="269"/>
                  <a:pt x="845" y="294"/>
                  <a:pt x="632" y="294"/>
                </a:cubicBezTo>
                <a:cubicBezTo>
                  <a:pt x="548" y="294"/>
                  <a:pt x="472" y="290"/>
                  <a:pt x="408" y="283"/>
                </a:cubicBezTo>
                <a:cubicBezTo>
                  <a:pt x="407" y="283"/>
                  <a:pt x="407" y="283"/>
                  <a:pt x="407" y="283"/>
                </a:cubicBezTo>
                <a:cubicBezTo>
                  <a:pt x="228" y="415"/>
                  <a:pt x="228" y="415"/>
                  <a:pt x="228" y="415"/>
                </a:cubicBezTo>
                <a:cubicBezTo>
                  <a:pt x="156" y="235"/>
                  <a:pt x="156" y="235"/>
                  <a:pt x="156" y="235"/>
                </a:cubicBezTo>
                <a:cubicBezTo>
                  <a:pt x="154" y="235"/>
                  <a:pt x="154" y="235"/>
                  <a:pt x="154" y="235"/>
                </a:cubicBezTo>
                <a:cubicBezTo>
                  <a:pt x="86" y="213"/>
                  <a:pt x="55" y="189"/>
                  <a:pt x="55" y="174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10"/>
          <p:cNvSpPr/>
          <p:nvPr/>
        </p:nvSpPr>
        <p:spPr>
          <a:xfrm>
            <a:off x="4484880" y="3353040"/>
            <a:ext cx="638280" cy="239400"/>
          </a:xfrm>
          <a:custGeom>
            <a:avLst/>
            <a:gdLst/>
            <a:ahLst/>
            <a:rect l="l" t="t" r="r" b="b"/>
            <a:pathLst>
              <a:path w="1287" h="480">
                <a:moveTo>
                  <a:pt x="1061" y="39"/>
                </a:moveTo>
                <a:cubicBezTo>
                  <a:pt x="948" y="15"/>
                  <a:pt x="792" y="0"/>
                  <a:pt x="644" y="0"/>
                </a:cubicBezTo>
                <a:cubicBezTo>
                  <a:pt x="497" y="0"/>
                  <a:pt x="341" y="15"/>
                  <a:pt x="227" y="39"/>
                </a:cubicBezTo>
                <a:cubicBezTo>
                  <a:pt x="79" y="70"/>
                  <a:pt x="0" y="117"/>
                  <a:pt x="0" y="175"/>
                </a:cubicBezTo>
                <a:cubicBezTo>
                  <a:pt x="0" y="232"/>
                  <a:pt x="79" y="280"/>
                  <a:pt x="227" y="311"/>
                </a:cubicBezTo>
                <a:cubicBezTo>
                  <a:pt x="341" y="335"/>
                  <a:pt x="497" y="349"/>
                  <a:pt x="644" y="349"/>
                </a:cubicBezTo>
                <a:cubicBezTo>
                  <a:pt x="703" y="349"/>
                  <a:pt x="774" y="346"/>
                  <a:pt x="855" y="340"/>
                </a:cubicBezTo>
                <a:cubicBezTo>
                  <a:pt x="1040" y="474"/>
                  <a:pt x="1040" y="474"/>
                  <a:pt x="1040" y="474"/>
                </a:cubicBezTo>
                <a:cubicBezTo>
                  <a:pt x="1044" y="478"/>
                  <a:pt x="1049" y="480"/>
                  <a:pt x="1056" y="480"/>
                </a:cubicBezTo>
                <a:cubicBezTo>
                  <a:pt x="1058" y="480"/>
                  <a:pt x="1061" y="480"/>
                  <a:pt x="1064" y="478"/>
                </a:cubicBezTo>
                <a:cubicBezTo>
                  <a:pt x="1071" y="476"/>
                  <a:pt x="1079" y="471"/>
                  <a:pt x="1081" y="463"/>
                </a:cubicBezTo>
                <a:cubicBezTo>
                  <a:pt x="1151" y="287"/>
                  <a:pt x="1151" y="287"/>
                  <a:pt x="1151" y="287"/>
                </a:cubicBezTo>
                <a:cubicBezTo>
                  <a:pt x="1241" y="258"/>
                  <a:pt x="1287" y="220"/>
                  <a:pt x="1287" y="176"/>
                </a:cubicBezTo>
                <a:cubicBezTo>
                  <a:pt x="1286" y="118"/>
                  <a:pt x="1208" y="71"/>
                  <a:pt x="1061" y="39"/>
                </a:cubicBezTo>
                <a:close/>
                <a:moveTo>
                  <a:pt x="1113" y="240"/>
                </a:moveTo>
                <a:cubicBezTo>
                  <a:pt x="1111" y="241"/>
                  <a:pt x="1111" y="241"/>
                  <a:pt x="1111" y="241"/>
                </a:cubicBezTo>
                <a:cubicBezTo>
                  <a:pt x="1042" y="407"/>
                  <a:pt x="1042" y="407"/>
                  <a:pt x="1042" y="407"/>
                </a:cubicBezTo>
                <a:cubicBezTo>
                  <a:pt x="874" y="283"/>
                  <a:pt x="874" y="283"/>
                  <a:pt x="874" y="283"/>
                </a:cubicBezTo>
                <a:cubicBezTo>
                  <a:pt x="873" y="282"/>
                  <a:pt x="873" y="282"/>
                  <a:pt x="873" y="282"/>
                </a:cubicBezTo>
                <a:cubicBezTo>
                  <a:pt x="872" y="282"/>
                  <a:pt x="872" y="282"/>
                  <a:pt x="872" y="282"/>
                </a:cubicBezTo>
                <a:cubicBezTo>
                  <a:pt x="803" y="289"/>
                  <a:pt x="728" y="292"/>
                  <a:pt x="643" y="292"/>
                </a:cubicBezTo>
                <a:cubicBezTo>
                  <a:pt x="424" y="292"/>
                  <a:pt x="283" y="268"/>
                  <a:pt x="203" y="248"/>
                </a:cubicBezTo>
                <a:cubicBezTo>
                  <a:pt x="101" y="222"/>
                  <a:pt x="55" y="192"/>
                  <a:pt x="55" y="173"/>
                </a:cubicBezTo>
                <a:cubicBezTo>
                  <a:pt x="55" y="154"/>
                  <a:pt x="101" y="124"/>
                  <a:pt x="203" y="98"/>
                </a:cubicBezTo>
                <a:cubicBezTo>
                  <a:pt x="283" y="78"/>
                  <a:pt x="425" y="53"/>
                  <a:pt x="643" y="53"/>
                </a:cubicBezTo>
                <a:cubicBezTo>
                  <a:pt x="860" y="53"/>
                  <a:pt x="1002" y="78"/>
                  <a:pt x="1082" y="98"/>
                </a:cubicBezTo>
                <a:cubicBezTo>
                  <a:pt x="1184" y="124"/>
                  <a:pt x="1230" y="154"/>
                  <a:pt x="1230" y="173"/>
                </a:cubicBezTo>
                <a:cubicBezTo>
                  <a:pt x="1231" y="190"/>
                  <a:pt x="1201" y="216"/>
                  <a:pt x="1113" y="240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11"/>
          <p:cNvSpPr/>
          <p:nvPr/>
        </p:nvSpPr>
        <p:spPr>
          <a:xfrm>
            <a:off x="4939560" y="3756240"/>
            <a:ext cx="173160" cy="286920"/>
          </a:xfrm>
          <a:custGeom>
            <a:avLst/>
            <a:gdLst/>
            <a:ahLst/>
            <a:rect l="l" t="t" r="r" b="b"/>
            <a:pathLst>
              <a:path w="347" h="579">
                <a:moveTo>
                  <a:pt x="174" y="0"/>
                </a:moveTo>
                <a:cubicBezTo>
                  <a:pt x="128" y="0"/>
                  <a:pt x="85" y="18"/>
                  <a:pt x="52" y="51"/>
                </a:cubicBezTo>
                <a:cubicBezTo>
                  <a:pt x="19" y="84"/>
                  <a:pt x="0" y="127"/>
                  <a:pt x="0" y="173"/>
                </a:cubicBezTo>
                <a:cubicBezTo>
                  <a:pt x="0" y="579"/>
                  <a:pt x="0" y="579"/>
                  <a:pt x="0" y="579"/>
                </a:cubicBezTo>
                <a:cubicBezTo>
                  <a:pt x="56" y="579"/>
                  <a:pt x="56" y="579"/>
                  <a:pt x="56" y="579"/>
                </a:cubicBezTo>
                <a:cubicBezTo>
                  <a:pt x="56" y="173"/>
                  <a:pt x="56" y="173"/>
                  <a:pt x="56" y="173"/>
                </a:cubicBezTo>
                <a:cubicBezTo>
                  <a:pt x="56" y="109"/>
                  <a:pt x="108" y="55"/>
                  <a:pt x="174" y="55"/>
                </a:cubicBezTo>
                <a:cubicBezTo>
                  <a:pt x="239" y="55"/>
                  <a:pt x="292" y="108"/>
                  <a:pt x="292" y="173"/>
                </a:cubicBezTo>
                <a:cubicBezTo>
                  <a:pt x="292" y="579"/>
                  <a:pt x="292" y="579"/>
                  <a:pt x="292" y="579"/>
                </a:cubicBezTo>
                <a:cubicBezTo>
                  <a:pt x="347" y="579"/>
                  <a:pt x="347" y="579"/>
                  <a:pt x="347" y="579"/>
                </a:cubicBezTo>
                <a:cubicBezTo>
                  <a:pt x="347" y="173"/>
                  <a:pt x="347" y="173"/>
                  <a:pt x="347" y="173"/>
                </a:cubicBezTo>
                <a:cubicBezTo>
                  <a:pt x="345" y="76"/>
                  <a:pt x="269" y="0"/>
                  <a:pt x="174" y="0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12"/>
          <p:cNvSpPr/>
          <p:nvPr/>
        </p:nvSpPr>
        <p:spPr>
          <a:xfrm>
            <a:off x="4340160" y="3751920"/>
            <a:ext cx="171000" cy="290880"/>
          </a:xfrm>
          <a:custGeom>
            <a:avLst/>
            <a:gdLst/>
            <a:ahLst/>
            <a:rect l="l" t="t" r="r" b="b"/>
            <a:pathLst>
              <a:path w="346" h="588">
                <a:moveTo>
                  <a:pt x="173" y="0"/>
                </a:moveTo>
                <a:cubicBezTo>
                  <a:pt x="128" y="0"/>
                  <a:pt x="84" y="18"/>
                  <a:pt x="51" y="52"/>
                </a:cubicBezTo>
                <a:cubicBezTo>
                  <a:pt x="18" y="84"/>
                  <a:pt x="0" y="128"/>
                  <a:pt x="0" y="174"/>
                </a:cubicBezTo>
                <a:cubicBezTo>
                  <a:pt x="0" y="588"/>
                  <a:pt x="0" y="588"/>
                  <a:pt x="0" y="588"/>
                </a:cubicBezTo>
                <a:cubicBezTo>
                  <a:pt x="55" y="588"/>
                  <a:pt x="55" y="588"/>
                  <a:pt x="55" y="588"/>
                </a:cubicBezTo>
                <a:cubicBezTo>
                  <a:pt x="55" y="174"/>
                  <a:pt x="55" y="174"/>
                  <a:pt x="55" y="174"/>
                </a:cubicBezTo>
                <a:cubicBezTo>
                  <a:pt x="55" y="109"/>
                  <a:pt x="108" y="56"/>
                  <a:pt x="173" y="56"/>
                </a:cubicBezTo>
                <a:cubicBezTo>
                  <a:pt x="238" y="56"/>
                  <a:pt x="291" y="108"/>
                  <a:pt x="291" y="174"/>
                </a:cubicBezTo>
                <a:cubicBezTo>
                  <a:pt x="291" y="588"/>
                  <a:pt x="291" y="588"/>
                  <a:pt x="291" y="588"/>
                </a:cubicBezTo>
                <a:cubicBezTo>
                  <a:pt x="346" y="588"/>
                  <a:pt x="346" y="588"/>
                  <a:pt x="346" y="588"/>
                </a:cubicBezTo>
                <a:cubicBezTo>
                  <a:pt x="346" y="175"/>
                  <a:pt x="346" y="175"/>
                  <a:pt x="346" y="175"/>
                </a:cubicBezTo>
                <a:cubicBezTo>
                  <a:pt x="346" y="79"/>
                  <a:pt x="268" y="0"/>
                  <a:pt x="173" y="0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13"/>
          <p:cNvSpPr/>
          <p:nvPr/>
        </p:nvSpPr>
        <p:spPr>
          <a:xfrm>
            <a:off x="6142680" y="3349080"/>
            <a:ext cx="234720" cy="780840"/>
          </a:xfrm>
          <a:custGeom>
            <a:avLst/>
            <a:gdLst/>
            <a:ahLst/>
            <a:rect l="l" t="t" r="r" b="b"/>
            <a:pathLst>
              <a:path w="716" h="2368">
                <a:moveTo>
                  <a:pt x="715" y="349"/>
                </a:moveTo>
                <a:cubicBezTo>
                  <a:pt x="715" y="339"/>
                  <a:pt x="716" y="289"/>
                  <a:pt x="692" y="259"/>
                </a:cubicBezTo>
                <a:cubicBezTo>
                  <a:pt x="691" y="257"/>
                  <a:pt x="691" y="255"/>
                  <a:pt x="691" y="251"/>
                </a:cubicBezTo>
                <a:cubicBezTo>
                  <a:pt x="694" y="217"/>
                  <a:pt x="696" y="196"/>
                  <a:pt x="694" y="180"/>
                </a:cubicBezTo>
                <a:cubicBezTo>
                  <a:pt x="685" y="92"/>
                  <a:pt x="600" y="0"/>
                  <a:pt x="473" y="0"/>
                </a:cubicBezTo>
                <a:cubicBezTo>
                  <a:pt x="345" y="0"/>
                  <a:pt x="261" y="92"/>
                  <a:pt x="251" y="180"/>
                </a:cubicBezTo>
                <a:cubicBezTo>
                  <a:pt x="250" y="195"/>
                  <a:pt x="251" y="217"/>
                  <a:pt x="255" y="251"/>
                </a:cubicBezTo>
                <a:cubicBezTo>
                  <a:pt x="255" y="253"/>
                  <a:pt x="255" y="257"/>
                  <a:pt x="253" y="259"/>
                </a:cubicBezTo>
                <a:cubicBezTo>
                  <a:pt x="229" y="288"/>
                  <a:pt x="231" y="339"/>
                  <a:pt x="231" y="349"/>
                </a:cubicBezTo>
                <a:cubicBezTo>
                  <a:pt x="233" y="373"/>
                  <a:pt x="250" y="408"/>
                  <a:pt x="274" y="427"/>
                </a:cubicBezTo>
                <a:cubicBezTo>
                  <a:pt x="276" y="429"/>
                  <a:pt x="280" y="433"/>
                  <a:pt x="280" y="435"/>
                </a:cubicBezTo>
                <a:cubicBezTo>
                  <a:pt x="289" y="476"/>
                  <a:pt x="305" y="504"/>
                  <a:pt x="316" y="519"/>
                </a:cubicBezTo>
                <a:cubicBezTo>
                  <a:pt x="317" y="521"/>
                  <a:pt x="317" y="523"/>
                  <a:pt x="317" y="525"/>
                </a:cubicBezTo>
                <a:cubicBezTo>
                  <a:pt x="317" y="561"/>
                  <a:pt x="317" y="561"/>
                  <a:pt x="317" y="561"/>
                </a:cubicBezTo>
                <a:cubicBezTo>
                  <a:pt x="317" y="564"/>
                  <a:pt x="316" y="568"/>
                  <a:pt x="312" y="568"/>
                </a:cubicBezTo>
                <a:cubicBezTo>
                  <a:pt x="291" y="578"/>
                  <a:pt x="265" y="589"/>
                  <a:pt x="231" y="604"/>
                </a:cubicBezTo>
                <a:cubicBezTo>
                  <a:pt x="139" y="641"/>
                  <a:pt x="68" y="671"/>
                  <a:pt x="34" y="726"/>
                </a:cubicBezTo>
                <a:cubicBezTo>
                  <a:pt x="23" y="743"/>
                  <a:pt x="0" y="776"/>
                  <a:pt x="182" y="1744"/>
                </a:cubicBezTo>
                <a:cubicBezTo>
                  <a:pt x="182" y="2327"/>
                  <a:pt x="182" y="2327"/>
                  <a:pt x="182" y="2327"/>
                </a:cubicBezTo>
                <a:cubicBezTo>
                  <a:pt x="182" y="2349"/>
                  <a:pt x="201" y="2368"/>
                  <a:pt x="223" y="2368"/>
                </a:cubicBezTo>
                <a:cubicBezTo>
                  <a:pt x="246" y="2368"/>
                  <a:pt x="264" y="2349"/>
                  <a:pt x="264" y="2327"/>
                </a:cubicBezTo>
                <a:cubicBezTo>
                  <a:pt x="264" y="1740"/>
                  <a:pt x="264" y="1740"/>
                  <a:pt x="264" y="1740"/>
                </a:cubicBezTo>
                <a:cubicBezTo>
                  <a:pt x="264" y="1738"/>
                  <a:pt x="264" y="1734"/>
                  <a:pt x="264" y="1732"/>
                </a:cubicBezTo>
                <a:cubicBezTo>
                  <a:pt x="186" y="1316"/>
                  <a:pt x="107" y="851"/>
                  <a:pt x="107" y="766"/>
                </a:cubicBezTo>
                <a:cubicBezTo>
                  <a:pt x="107" y="765"/>
                  <a:pt x="107" y="763"/>
                  <a:pt x="109" y="761"/>
                </a:cubicBezTo>
                <a:cubicBezTo>
                  <a:pt x="135" y="732"/>
                  <a:pt x="193" y="708"/>
                  <a:pt x="262" y="680"/>
                </a:cubicBezTo>
                <a:cubicBezTo>
                  <a:pt x="352" y="642"/>
                  <a:pt x="376" y="627"/>
                  <a:pt x="378" y="627"/>
                </a:cubicBezTo>
                <a:cubicBezTo>
                  <a:pt x="391" y="620"/>
                  <a:pt x="399" y="607"/>
                  <a:pt x="399" y="591"/>
                </a:cubicBezTo>
                <a:cubicBezTo>
                  <a:pt x="399" y="505"/>
                  <a:pt x="399" y="505"/>
                  <a:pt x="399" y="505"/>
                </a:cubicBezTo>
                <a:cubicBezTo>
                  <a:pt x="399" y="488"/>
                  <a:pt x="395" y="481"/>
                  <a:pt x="383" y="474"/>
                </a:cubicBezTo>
                <a:cubicBezTo>
                  <a:pt x="382" y="472"/>
                  <a:pt x="382" y="472"/>
                  <a:pt x="382" y="472"/>
                </a:cubicBezTo>
                <a:cubicBezTo>
                  <a:pt x="376" y="466"/>
                  <a:pt x="359" y="444"/>
                  <a:pt x="354" y="393"/>
                </a:cubicBezTo>
                <a:cubicBezTo>
                  <a:pt x="352" y="382"/>
                  <a:pt x="346" y="371"/>
                  <a:pt x="335" y="363"/>
                </a:cubicBezTo>
                <a:cubicBezTo>
                  <a:pt x="329" y="360"/>
                  <a:pt x="325" y="358"/>
                  <a:pt x="320" y="358"/>
                </a:cubicBezTo>
                <a:cubicBezTo>
                  <a:pt x="318" y="358"/>
                  <a:pt x="314" y="356"/>
                  <a:pt x="312" y="354"/>
                </a:cubicBezTo>
                <a:cubicBezTo>
                  <a:pt x="310" y="350"/>
                  <a:pt x="309" y="348"/>
                  <a:pt x="309" y="346"/>
                </a:cubicBezTo>
                <a:cubicBezTo>
                  <a:pt x="309" y="339"/>
                  <a:pt x="309" y="331"/>
                  <a:pt x="309" y="326"/>
                </a:cubicBezTo>
                <a:cubicBezTo>
                  <a:pt x="309" y="322"/>
                  <a:pt x="310" y="320"/>
                  <a:pt x="314" y="318"/>
                </a:cubicBezTo>
                <a:cubicBezTo>
                  <a:pt x="318" y="317"/>
                  <a:pt x="320" y="315"/>
                  <a:pt x="324" y="313"/>
                </a:cubicBezTo>
                <a:cubicBezTo>
                  <a:pt x="333" y="303"/>
                  <a:pt x="339" y="290"/>
                  <a:pt x="337" y="277"/>
                </a:cubicBezTo>
                <a:cubicBezTo>
                  <a:pt x="333" y="245"/>
                  <a:pt x="327" y="208"/>
                  <a:pt x="329" y="192"/>
                </a:cubicBezTo>
                <a:cubicBezTo>
                  <a:pt x="333" y="149"/>
                  <a:pt x="379" y="88"/>
                  <a:pt x="468" y="88"/>
                </a:cubicBezTo>
                <a:cubicBezTo>
                  <a:pt x="556" y="88"/>
                  <a:pt x="603" y="150"/>
                  <a:pt x="607" y="192"/>
                </a:cubicBezTo>
                <a:cubicBezTo>
                  <a:pt x="608" y="208"/>
                  <a:pt x="605" y="243"/>
                  <a:pt x="599" y="277"/>
                </a:cubicBezTo>
                <a:cubicBezTo>
                  <a:pt x="597" y="290"/>
                  <a:pt x="603" y="303"/>
                  <a:pt x="612" y="313"/>
                </a:cubicBezTo>
                <a:cubicBezTo>
                  <a:pt x="614" y="314"/>
                  <a:pt x="618" y="318"/>
                  <a:pt x="621" y="318"/>
                </a:cubicBezTo>
                <a:cubicBezTo>
                  <a:pt x="623" y="320"/>
                  <a:pt x="625" y="322"/>
                  <a:pt x="627" y="326"/>
                </a:cubicBezTo>
                <a:cubicBezTo>
                  <a:pt x="627" y="332"/>
                  <a:pt x="629" y="339"/>
                  <a:pt x="629" y="345"/>
                </a:cubicBezTo>
                <a:cubicBezTo>
                  <a:pt x="629" y="348"/>
                  <a:pt x="627" y="352"/>
                  <a:pt x="625" y="354"/>
                </a:cubicBezTo>
                <a:cubicBezTo>
                  <a:pt x="624" y="356"/>
                  <a:pt x="622" y="358"/>
                  <a:pt x="618" y="360"/>
                </a:cubicBezTo>
                <a:cubicBezTo>
                  <a:pt x="612" y="362"/>
                  <a:pt x="607" y="363"/>
                  <a:pt x="603" y="366"/>
                </a:cubicBezTo>
                <a:cubicBezTo>
                  <a:pt x="593" y="373"/>
                  <a:pt x="586" y="383"/>
                  <a:pt x="584" y="396"/>
                </a:cubicBezTo>
                <a:cubicBezTo>
                  <a:pt x="576" y="446"/>
                  <a:pt x="562" y="469"/>
                  <a:pt x="556" y="474"/>
                </a:cubicBezTo>
                <a:cubicBezTo>
                  <a:pt x="554" y="476"/>
                  <a:pt x="554" y="476"/>
                  <a:pt x="554" y="476"/>
                </a:cubicBezTo>
                <a:cubicBezTo>
                  <a:pt x="543" y="483"/>
                  <a:pt x="539" y="493"/>
                  <a:pt x="539" y="508"/>
                </a:cubicBezTo>
                <a:cubicBezTo>
                  <a:pt x="539" y="594"/>
                  <a:pt x="539" y="594"/>
                  <a:pt x="539" y="594"/>
                </a:cubicBezTo>
                <a:cubicBezTo>
                  <a:pt x="539" y="616"/>
                  <a:pt x="558" y="635"/>
                  <a:pt x="580" y="635"/>
                </a:cubicBezTo>
                <a:cubicBezTo>
                  <a:pt x="602" y="635"/>
                  <a:pt x="621" y="616"/>
                  <a:pt x="621" y="594"/>
                </a:cubicBezTo>
                <a:cubicBezTo>
                  <a:pt x="621" y="526"/>
                  <a:pt x="621" y="526"/>
                  <a:pt x="621" y="526"/>
                </a:cubicBezTo>
                <a:cubicBezTo>
                  <a:pt x="621" y="524"/>
                  <a:pt x="621" y="523"/>
                  <a:pt x="623" y="520"/>
                </a:cubicBezTo>
                <a:cubicBezTo>
                  <a:pt x="634" y="505"/>
                  <a:pt x="649" y="479"/>
                  <a:pt x="658" y="436"/>
                </a:cubicBezTo>
                <a:cubicBezTo>
                  <a:pt x="658" y="434"/>
                  <a:pt x="660" y="433"/>
                  <a:pt x="662" y="430"/>
                </a:cubicBezTo>
                <a:cubicBezTo>
                  <a:pt x="664" y="429"/>
                  <a:pt x="664" y="429"/>
                  <a:pt x="664" y="429"/>
                </a:cubicBezTo>
                <a:cubicBezTo>
                  <a:pt x="694" y="411"/>
                  <a:pt x="713" y="377"/>
                  <a:pt x="715" y="349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14"/>
          <p:cNvSpPr/>
          <p:nvPr/>
        </p:nvSpPr>
        <p:spPr>
          <a:xfrm>
            <a:off x="6671880" y="3349080"/>
            <a:ext cx="234720" cy="780840"/>
          </a:xfrm>
          <a:custGeom>
            <a:avLst/>
            <a:gdLst/>
            <a:ahLst/>
            <a:rect l="l" t="t" r="r" b="b"/>
            <a:pathLst>
              <a:path w="719" h="2368">
                <a:moveTo>
                  <a:pt x="496" y="2368"/>
                </a:moveTo>
                <a:cubicBezTo>
                  <a:pt x="518" y="2368"/>
                  <a:pt x="537" y="2349"/>
                  <a:pt x="537" y="2326"/>
                </a:cubicBezTo>
                <a:cubicBezTo>
                  <a:pt x="537" y="1745"/>
                  <a:pt x="537" y="1745"/>
                  <a:pt x="537" y="1745"/>
                </a:cubicBezTo>
                <a:cubicBezTo>
                  <a:pt x="719" y="776"/>
                  <a:pt x="696" y="742"/>
                  <a:pt x="685" y="726"/>
                </a:cubicBezTo>
                <a:cubicBezTo>
                  <a:pt x="650" y="671"/>
                  <a:pt x="579" y="641"/>
                  <a:pt x="488" y="604"/>
                </a:cubicBezTo>
                <a:cubicBezTo>
                  <a:pt x="455" y="591"/>
                  <a:pt x="429" y="578"/>
                  <a:pt x="408" y="568"/>
                </a:cubicBezTo>
                <a:cubicBezTo>
                  <a:pt x="404" y="566"/>
                  <a:pt x="402" y="562"/>
                  <a:pt x="402" y="561"/>
                </a:cubicBezTo>
                <a:cubicBezTo>
                  <a:pt x="402" y="525"/>
                  <a:pt x="402" y="525"/>
                  <a:pt x="402" y="525"/>
                </a:cubicBezTo>
                <a:cubicBezTo>
                  <a:pt x="402" y="523"/>
                  <a:pt x="402" y="521"/>
                  <a:pt x="404" y="519"/>
                </a:cubicBezTo>
                <a:cubicBezTo>
                  <a:pt x="415" y="504"/>
                  <a:pt x="430" y="478"/>
                  <a:pt x="439" y="435"/>
                </a:cubicBezTo>
                <a:cubicBezTo>
                  <a:pt x="439" y="433"/>
                  <a:pt x="441" y="431"/>
                  <a:pt x="443" y="429"/>
                </a:cubicBezTo>
                <a:cubicBezTo>
                  <a:pt x="451" y="435"/>
                  <a:pt x="451" y="435"/>
                  <a:pt x="451" y="435"/>
                </a:cubicBezTo>
                <a:cubicBezTo>
                  <a:pt x="451" y="435"/>
                  <a:pt x="451" y="435"/>
                  <a:pt x="451" y="435"/>
                </a:cubicBezTo>
                <a:cubicBezTo>
                  <a:pt x="445" y="427"/>
                  <a:pt x="445" y="427"/>
                  <a:pt x="445" y="427"/>
                </a:cubicBezTo>
                <a:cubicBezTo>
                  <a:pt x="471" y="408"/>
                  <a:pt x="488" y="373"/>
                  <a:pt x="488" y="349"/>
                </a:cubicBezTo>
                <a:cubicBezTo>
                  <a:pt x="488" y="339"/>
                  <a:pt x="490" y="289"/>
                  <a:pt x="466" y="259"/>
                </a:cubicBezTo>
                <a:cubicBezTo>
                  <a:pt x="464" y="257"/>
                  <a:pt x="464" y="255"/>
                  <a:pt x="464" y="251"/>
                </a:cubicBezTo>
                <a:cubicBezTo>
                  <a:pt x="468" y="217"/>
                  <a:pt x="470" y="196"/>
                  <a:pt x="468" y="180"/>
                </a:cubicBezTo>
                <a:cubicBezTo>
                  <a:pt x="458" y="92"/>
                  <a:pt x="374" y="0"/>
                  <a:pt x="246" y="0"/>
                </a:cubicBezTo>
                <a:cubicBezTo>
                  <a:pt x="119" y="0"/>
                  <a:pt x="34" y="92"/>
                  <a:pt x="25" y="180"/>
                </a:cubicBezTo>
                <a:cubicBezTo>
                  <a:pt x="23" y="195"/>
                  <a:pt x="25" y="215"/>
                  <a:pt x="28" y="251"/>
                </a:cubicBezTo>
                <a:cubicBezTo>
                  <a:pt x="28" y="253"/>
                  <a:pt x="28" y="257"/>
                  <a:pt x="27" y="259"/>
                </a:cubicBezTo>
                <a:cubicBezTo>
                  <a:pt x="0" y="288"/>
                  <a:pt x="4" y="341"/>
                  <a:pt x="4" y="349"/>
                </a:cubicBezTo>
                <a:cubicBezTo>
                  <a:pt x="6" y="377"/>
                  <a:pt x="25" y="411"/>
                  <a:pt x="48" y="427"/>
                </a:cubicBezTo>
                <a:cubicBezTo>
                  <a:pt x="49" y="429"/>
                  <a:pt x="49" y="429"/>
                  <a:pt x="49" y="429"/>
                </a:cubicBezTo>
                <a:cubicBezTo>
                  <a:pt x="51" y="431"/>
                  <a:pt x="53" y="433"/>
                  <a:pt x="53" y="435"/>
                </a:cubicBezTo>
                <a:cubicBezTo>
                  <a:pt x="62" y="476"/>
                  <a:pt x="77" y="504"/>
                  <a:pt x="89" y="519"/>
                </a:cubicBezTo>
                <a:cubicBezTo>
                  <a:pt x="90" y="521"/>
                  <a:pt x="90" y="523"/>
                  <a:pt x="90" y="525"/>
                </a:cubicBezTo>
                <a:cubicBezTo>
                  <a:pt x="90" y="592"/>
                  <a:pt x="90" y="592"/>
                  <a:pt x="90" y="592"/>
                </a:cubicBezTo>
                <a:cubicBezTo>
                  <a:pt x="90" y="615"/>
                  <a:pt x="109" y="633"/>
                  <a:pt x="131" y="633"/>
                </a:cubicBezTo>
                <a:cubicBezTo>
                  <a:pt x="154" y="633"/>
                  <a:pt x="173" y="615"/>
                  <a:pt x="173" y="592"/>
                </a:cubicBezTo>
                <a:cubicBezTo>
                  <a:pt x="173" y="506"/>
                  <a:pt x="173" y="506"/>
                  <a:pt x="173" y="506"/>
                </a:cubicBezTo>
                <a:cubicBezTo>
                  <a:pt x="173" y="489"/>
                  <a:pt x="169" y="482"/>
                  <a:pt x="157" y="475"/>
                </a:cubicBezTo>
                <a:cubicBezTo>
                  <a:pt x="156" y="473"/>
                  <a:pt x="156" y="473"/>
                  <a:pt x="156" y="473"/>
                </a:cubicBezTo>
                <a:cubicBezTo>
                  <a:pt x="150" y="467"/>
                  <a:pt x="133" y="445"/>
                  <a:pt x="127" y="394"/>
                </a:cubicBezTo>
                <a:cubicBezTo>
                  <a:pt x="126" y="383"/>
                  <a:pt x="120" y="372"/>
                  <a:pt x="109" y="364"/>
                </a:cubicBezTo>
                <a:cubicBezTo>
                  <a:pt x="103" y="361"/>
                  <a:pt x="99" y="358"/>
                  <a:pt x="94" y="358"/>
                </a:cubicBezTo>
                <a:cubicBezTo>
                  <a:pt x="92" y="358"/>
                  <a:pt x="88" y="357"/>
                  <a:pt x="86" y="355"/>
                </a:cubicBezTo>
                <a:cubicBezTo>
                  <a:pt x="84" y="351"/>
                  <a:pt x="84" y="349"/>
                  <a:pt x="82" y="347"/>
                </a:cubicBezTo>
                <a:cubicBezTo>
                  <a:pt x="82" y="340"/>
                  <a:pt x="82" y="332"/>
                  <a:pt x="82" y="327"/>
                </a:cubicBezTo>
                <a:cubicBezTo>
                  <a:pt x="82" y="323"/>
                  <a:pt x="84" y="321"/>
                  <a:pt x="88" y="319"/>
                </a:cubicBezTo>
                <a:cubicBezTo>
                  <a:pt x="92" y="317"/>
                  <a:pt x="94" y="316"/>
                  <a:pt x="98" y="313"/>
                </a:cubicBezTo>
                <a:cubicBezTo>
                  <a:pt x="107" y="304"/>
                  <a:pt x="113" y="291"/>
                  <a:pt x="111" y="278"/>
                </a:cubicBezTo>
                <a:cubicBezTo>
                  <a:pt x="107" y="244"/>
                  <a:pt x="101" y="206"/>
                  <a:pt x="103" y="192"/>
                </a:cubicBezTo>
                <a:cubicBezTo>
                  <a:pt x="106" y="148"/>
                  <a:pt x="153" y="87"/>
                  <a:pt x="242" y="87"/>
                </a:cubicBezTo>
                <a:cubicBezTo>
                  <a:pt x="330" y="87"/>
                  <a:pt x="376" y="149"/>
                  <a:pt x="380" y="192"/>
                </a:cubicBezTo>
                <a:cubicBezTo>
                  <a:pt x="382" y="207"/>
                  <a:pt x="377" y="246"/>
                  <a:pt x="373" y="278"/>
                </a:cubicBezTo>
                <a:cubicBezTo>
                  <a:pt x="371" y="291"/>
                  <a:pt x="376" y="304"/>
                  <a:pt x="386" y="313"/>
                </a:cubicBezTo>
                <a:cubicBezTo>
                  <a:pt x="388" y="315"/>
                  <a:pt x="392" y="319"/>
                  <a:pt x="395" y="319"/>
                </a:cubicBezTo>
                <a:cubicBezTo>
                  <a:pt x="397" y="321"/>
                  <a:pt x="399" y="323"/>
                  <a:pt x="401" y="327"/>
                </a:cubicBezTo>
                <a:cubicBezTo>
                  <a:pt x="401" y="333"/>
                  <a:pt x="403" y="340"/>
                  <a:pt x="403" y="346"/>
                </a:cubicBezTo>
                <a:cubicBezTo>
                  <a:pt x="403" y="349"/>
                  <a:pt x="401" y="353"/>
                  <a:pt x="399" y="355"/>
                </a:cubicBezTo>
                <a:cubicBezTo>
                  <a:pt x="397" y="357"/>
                  <a:pt x="396" y="358"/>
                  <a:pt x="392" y="361"/>
                </a:cubicBezTo>
                <a:cubicBezTo>
                  <a:pt x="386" y="362"/>
                  <a:pt x="380" y="364"/>
                  <a:pt x="376" y="367"/>
                </a:cubicBezTo>
                <a:cubicBezTo>
                  <a:pt x="367" y="374"/>
                  <a:pt x="360" y="383"/>
                  <a:pt x="358" y="396"/>
                </a:cubicBezTo>
                <a:cubicBezTo>
                  <a:pt x="352" y="447"/>
                  <a:pt x="335" y="470"/>
                  <a:pt x="330" y="475"/>
                </a:cubicBezTo>
                <a:cubicBezTo>
                  <a:pt x="328" y="477"/>
                  <a:pt x="328" y="477"/>
                  <a:pt x="328" y="477"/>
                </a:cubicBezTo>
                <a:cubicBezTo>
                  <a:pt x="317" y="484"/>
                  <a:pt x="313" y="494"/>
                  <a:pt x="313" y="508"/>
                </a:cubicBezTo>
                <a:cubicBezTo>
                  <a:pt x="313" y="595"/>
                  <a:pt x="313" y="595"/>
                  <a:pt x="313" y="595"/>
                </a:cubicBezTo>
                <a:cubicBezTo>
                  <a:pt x="313" y="610"/>
                  <a:pt x="320" y="623"/>
                  <a:pt x="333" y="630"/>
                </a:cubicBezTo>
                <a:cubicBezTo>
                  <a:pt x="337" y="632"/>
                  <a:pt x="361" y="647"/>
                  <a:pt x="449" y="683"/>
                </a:cubicBezTo>
                <a:cubicBezTo>
                  <a:pt x="518" y="711"/>
                  <a:pt x="577" y="736"/>
                  <a:pt x="603" y="764"/>
                </a:cubicBezTo>
                <a:cubicBezTo>
                  <a:pt x="605" y="765"/>
                  <a:pt x="605" y="767"/>
                  <a:pt x="605" y="769"/>
                </a:cubicBezTo>
                <a:cubicBezTo>
                  <a:pt x="605" y="854"/>
                  <a:pt x="526" y="1319"/>
                  <a:pt x="447" y="1735"/>
                </a:cubicBezTo>
                <a:cubicBezTo>
                  <a:pt x="447" y="1737"/>
                  <a:pt x="447" y="1741"/>
                  <a:pt x="447" y="1743"/>
                </a:cubicBezTo>
                <a:cubicBezTo>
                  <a:pt x="447" y="2330"/>
                  <a:pt x="447" y="2330"/>
                  <a:pt x="447" y="2330"/>
                </a:cubicBezTo>
                <a:cubicBezTo>
                  <a:pt x="455" y="2351"/>
                  <a:pt x="473" y="2368"/>
                  <a:pt x="496" y="2368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15"/>
          <p:cNvSpPr/>
          <p:nvPr/>
        </p:nvSpPr>
        <p:spPr>
          <a:xfrm>
            <a:off x="6592320" y="3909960"/>
            <a:ext cx="27000" cy="219960"/>
          </a:xfrm>
          <a:custGeom>
            <a:avLst/>
            <a:gdLst/>
            <a:ahLst/>
            <a:rect l="l" t="t" r="r" b="b"/>
            <a:pathLst>
              <a:path w="82" h="669">
                <a:moveTo>
                  <a:pt x="41" y="0"/>
                </a:moveTo>
                <a:cubicBezTo>
                  <a:pt x="19" y="0"/>
                  <a:pt x="0" y="18"/>
                  <a:pt x="0" y="41"/>
                </a:cubicBezTo>
                <a:cubicBezTo>
                  <a:pt x="0" y="627"/>
                  <a:pt x="0" y="627"/>
                  <a:pt x="0" y="627"/>
                </a:cubicBezTo>
                <a:cubicBezTo>
                  <a:pt x="0" y="650"/>
                  <a:pt x="19" y="669"/>
                  <a:pt x="41" y="669"/>
                </a:cubicBezTo>
                <a:cubicBezTo>
                  <a:pt x="64" y="669"/>
                  <a:pt x="82" y="650"/>
                  <a:pt x="82" y="627"/>
                </a:cubicBezTo>
                <a:cubicBezTo>
                  <a:pt x="82" y="41"/>
                  <a:pt x="82" y="41"/>
                  <a:pt x="82" y="41"/>
                </a:cubicBezTo>
                <a:cubicBezTo>
                  <a:pt x="82" y="18"/>
                  <a:pt x="64" y="0"/>
                  <a:pt x="41" y="0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16"/>
          <p:cNvSpPr/>
          <p:nvPr/>
        </p:nvSpPr>
        <p:spPr>
          <a:xfrm>
            <a:off x="6363360" y="3349080"/>
            <a:ext cx="356760" cy="780840"/>
          </a:xfrm>
          <a:custGeom>
            <a:avLst/>
            <a:gdLst/>
            <a:ahLst/>
            <a:rect l="l" t="t" r="r" b="b"/>
            <a:pathLst>
              <a:path w="1083" h="2368">
                <a:moveTo>
                  <a:pt x="376" y="1582"/>
                </a:moveTo>
                <a:cubicBezTo>
                  <a:pt x="1042" y="1582"/>
                  <a:pt x="1042" y="1582"/>
                  <a:pt x="1042" y="1582"/>
                </a:cubicBezTo>
                <a:cubicBezTo>
                  <a:pt x="1064" y="1582"/>
                  <a:pt x="1083" y="1564"/>
                  <a:pt x="1083" y="1541"/>
                </a:cubicBezTo>
                <a:cubicBezTo>
                  <a:pt x="1083" y="1087"/>
                  <a:pt x="1083" y="1087"/>
                  <a:pt x="1083" y="1087"/>
                </a:cubicBezTo>
                <a:cubicBezTo>
                  <a:pt x="1083" y="1065"/>
                  <a:pt x="1064" y="1046"/>
                  <a:pt x="1042" y="1046"/>
                </a:cubicBezTo>
                <a:cubicBezTo>
                  <a:pt x="1025" y="1046"/>
                  <a:pt x="1010" y="1056"/>
                  <a:pt x="1004" y="1071"/>
                </a:cubicBezTo>
                <a:cubicBezTo>
                  <a:pt x="1002" y="1075"/>
                  <a:pt x="998" y="1077"/>
                  <a:pt x="995" y="1077"/>
                </a:cubicBezTo>
                <a:cubicBezTo>
                  <a:pt x="991" y="1077"/>
                  <a:pt x="987" y="1073"/>
                  <a:pt x="987" y="1067"/>
                </a:cubicBezTo>
                <a:cubicBezTo>
                  <a:pt x="970" y="818"/>
                  <a:pt x="953" y="743"/>
                  <a:pt x="942" y="726"/>
                </a:cubicBezTo>
                <a:cubicBezTo>
                  <a:pt x="914" y="681"/>
                  <a:pt x="848" y="657"/>
                  <a:pt x="773" y="626"/>
                </a:cubicBezTo>
                <a:cubicBezTo>
                  <a:pt x="768" y="625"/>
                  <a:pt x="768" y="625"/>
                  <a:pt x="768" y="625"/>
                </a:cubicBezTo>
                <a:cubicBezTo>
                  <a:pt x="751" y="617"/>
                  <a:pt x="734" y="612"/>
                  <a:pt x="715" y="604"/>
                </a:cubicBezTo>
                <a:cubicBezTo>
                  <a:pt x="683" y="591"/>
                  <a:pt x="655" y="578"/>
                  <a:pt x="634" y="568"/>
                </a:cubicBezTo>
                <a:cubicBezTo>
                  <a:pt x="631" y="567"/>
                  <a:pt x="628" y="563"/>
                  <a:pt x="628" y="561"/>
                </a:cubicBezTo>
                <a:cubicBezTo>
                  <a:pt x="628" y="525"/>
                  <a:pt x="628" y="525"/>
                  <a:pt x="628" y="525"/>
                </a:cubicBezTo>
                <a:cubicBezTo>
                  <a:pt x="628" y="523"/>
                  <a:pt x="628" y="522"/>
                  <a:pt x="630" y="519"/>
                </a:cubicBezTo>
                <a:cubicBezTo>
                  <a:pt x="641" y="504"/>
                  <a:pt x="656" y="478"/>
                  <a:pt x="666" y="435"/>
                </a:cubicBezTo>
                <a:cubicBezTo>
                  <a:pt x="666" y="433"/>
                  <a:pt x="668" y="431"/>
                  <a:pt x="669" y="429"/>
                </a:cubicBezTo>
                <a:cubicBezTo>
                  <a:pt x="671" y="427"/>
                  <a:pt x="671" y="427"/>
                  <a:pt x="671" y="427"/>
                </a:cubicBezTo>
                <a:cubicBezTo>
                  <a:pt x="694" y="410"/>
                  <a:pt x="712" y="377"/>
                  <a:pt x="714" y="349"/>
                </a:cubicBezTo>
                <a:cubicBezTo>
                  <a:pt x="714" y="340"/>
                  <a:pt x="716" y="289"/>
                  <a:pt x="692" y="259"/>
                </a:cubicBezTo>
                <a:cubicBezTo>
                  <a:pt x="690" y="257"/>
                  <a:pt x="690" y="255"/>
                  <a:pt x="690" y="251"/>
                </a:cubicBezTo>
                <a:cubicBezTo>
                  <a:pt x="694" y="217"/>
                  <a:pt x="696" y="197"/>
                  <a:pt x="694" y="180"/>
                </a:cubicBezTo>
                <a:cubicBezTo>
                  <a:pt x="685" y="92"/>
                  <a:pt x="600" y="0"/>
                  <a:pt x="473" y="0"/>
                </a:cubicBezTo>
                <a:cubicBezTo>
                  <a:pt x="345" y="0"/>
                  <a:pt x="261" y="92"/>
                  <a:pt x="251" y="180"/>
                </a:cubicBezTo>
                <a:cubicBezTo>
                  <a:pt x="249" y="195"/>
                  <a:pt x="251" y="217"/>
                  <a:pt x="255" y="251"/>
                </a:cubicBezTo>
                <a:cubicBezTo>
                  <a:pt x="255" y="253"/>
                  <a:pt x="255" y="257"/>
                  <a:pt x="253" y="259"/>
                </a:cubicBezTo>
                <a:cubicBezTo>
                  <a:pt x="228" y="289"/>
                  <a:pt x="231" y="339"/>
                  <a:pt x="231" y="349"/>
                </a:cubicBezTo>
                <a:cubicBezTo>
                  <a:pt x="233" y="373"/>
                  <a:pt x="249" y="409"/>
                  <a:pt x="274" y="427"/>
                </a:cubicBezTo>
                <a:cubicBezTo>
                  <a:pt x="276" y="429"/>
                  <a:pt x="280" y="433"/>
                  <a:pt x="280" y="435"/>
                </a:cubicBezTo>
                <a:cubicBezTo>
                  <a:pt x="289" y="476"/>
                  <a:pt x="304" y="504"/>
                  <a:pt x="316" y="519"/>
                </a:cubicBezTo>
                <a:cubicBezTo>
                  <a:pt x="317" y="521"/>
                  <a:pt x="317" y="523"/>
                  <a:pt x="317" y="525"/>
                </a:cubicBezTo>
                <a:cubicBezTo>
                  <a:pt x="317" y="561"/>
                  <a:pt x="317" y="561"/>
                  <a:pt x="317" y="561"/>
                </a:cubicBezTo>
                <a:cubicBezTo>
                  <a:pt x="317" y="564"/>
                  <a:pt x="316" y="568"/>
                  <a:pt x="312" y="568"/>
                </a:cubicBezTo>
                <a:cubicBezTo>
                  <a:pt x="291" y="578"/>
                  <a:pt x="265" y="589"/>
                  <a:pt x="231" y="604"/>
                </a:cubicBezTo>
                <a:cubicBezTo>
                  <a:pt x="139" y="642"/>
                  <a:pt x="68" y="672"/>
                  <a:pt x="34" y="726"/>
                </a:cubicBezTo>
                <a:cubicBezTo>
                  <a:pt x="23" y="743"/>
                  <a:pt x="0" y="776"/>
                  <a:pt x="182" y="1744"/>
                </a:cubicBezTo>
                <a:cubicBezTo>
                  <a:pt x="182" y="2327"/>
                  <a:pt x="182" y="2327"/>
                  <a:pt x="182" y="2327"/>
                </a:cubicBezTo>
                <a:cubicBezTo>
                  <a:pt x="182" y="2349"/>
                  <a:pt x="201" y="2368"/>
                  <a:pt x="223" y="2368"/>
                </a:cubicBezTo>
                <a:cubicBezTo>
                  <a:pt x="245" y="2368"/>
                  <a:pt x="264" y="2349"/>
                  <a:pt x="264" y="2327"/>
                </a:cubicBezTo>
                <a:cubicBezTo>
                  <a:pt x="264" y="1740"/>
                  <a:pt x="264" y="1740"/>
                  <a:pt x="264" y="1740"/>
                </a:cubicBezTo>
                <a:cubicBezTo>
                  <a:pt x="264" y="1738"/>
                  <a:pt x="264" y="1734"/>
                  <a:pt x="264" y="1732"/>
                </a:cubicBezTo>
                <a:cubicBezTo>
                  <a:pt x="186" y="1316"/>
                  <a:pt x="107" y="851"/>
                  <a:pt x="107" y="767"/>
                </a:cubicBezTo>
                <a:cubicBezTo>
                  <a:pt x="107" y="765"/>
                  <a:pt x="107" y="763"/>
                  <a:pt x="108" y="761"/>
                </a:cubicBezTo>
                <a:cubicBezTo>
                  <a:pt x="135" y="733"/>
                  <a:pt x="193" y="708"/>
                  <a:pt x="262" y="680"/>
                </a:cubicBezTo>
                <a:cubicBezTo>
                  <a:pt x="352" y="643"/>
                  <a:pt x="376" y="627"/>
                  <a:pt x="378" y="627"/>
                </a:cubicBezTo>
                <a:cubicBezTo>
                  <a:pt x="391" y="620"/>
                  <a:pt x="399" y="607"/>
                  <a:pt x="399" y="592"/>
                </a:cubicBezTo>
                <a:cubicBezTo>
                  <a:pt x="399" y="506"/>
                  <a:pt x="399" y="506"/>
                  <a:pt x="399" y="506"/>
                </a:cubicBezTo>
                <a:cubicBezTo>
                  <a:pt x="399" y="489"/>
                  <a:pt x="395" y="481"/>
                  <a:pt x="383" y="474"/>
                </a:cubicBezTo>
                <a:cubicBezTo>
                  <a:pt x="382" y="472"/>
                  <a:pt x="382" y="472"/>
                  <a:pt x="382" y="472"/>
                </a:cubicBezTo>
                <a:cubicBezTo>
                  <a:pt x="376" y="466"/>
                  <a:pt x="359" y="444"/>
                  <a:pt x="353" y="394"/>
                </a:cubicBezTo>
                <a:cubicBezTo>
                  <a:pt x="352" y="382"/>
                  <a:pt x="346" y="371"/>
                  <a:pt x="335" y="364"/>
                </a:cubicBezTo>
                <a:cubicBezTo>
                  <a:pt x="329" y="360"/>
                  <a:pt x="325" y="358"/>
                  <a:pt x="320" y="358"/>
                </a:cubicBezTo>
                <a:cubicBezTo>
                  <a:pt x="318" y="358"/>
                  <a:pt x="314" y="356"/>
                  <a:pt x="312" y="354"/>
                </a:cubicBezTo>
                <a:cubicBezTo>
                  <a:pt x="310" y="351"/>
                  <a:pt x="308" y="348"/>
                  <a:pt x="308" y="347"/>
                </a:cubicBezTo>
                <a:cubicBezTo>
                  <a:pt x="308" y="339"/>
                  <a:pt x="308" y="331"/>
                  <a:pt x="308" y="326"/>
                </a:cubicBezTo>
                <a:cubicBezTo>
                  <a:pt x="308" y="323"/>
                  <a:pt x="310" y="320"/>
                  <a:pt x="314" y="319"/>
                </a:cubicBezTo>
                <a:cubicBezTo>
                  <a:pt x="318" y="317"/>
                  <a:pt x="320" y="315"/>
                  <a:pt x="324" y="313"/>
                </a:cubicBezTo>
                <a:cubicBezTo>
                  <a:pt x="333" y="303"/>
                  <a:pt x="339" y="290"/>
                  <a:pt x="337" y="277"/>
                </a:cubicBezTo>
                <a:cubicBezTo>
                  <a:pt x="333" y="245"/>
                  <a:pt x="327" y="208"/>
                  <a:pt x="329" y="193"/>
                </a:cubicBezTo>
                <a:cubicBezTo>
                  <a:pt x="332" y="149"/>
                  <a:pt x="379" y="88"/>
                  <a:pt x="468" y="88"/>
                </a:cubicBezTo>
                <a:cubicBezTo>
                  <a:pt x="556" y="88"/>
                  <a:pt x="602" y="150"/>
                  <a:pt x="606" y="193"/>
                </a:cubicBezTo>
                <a:cubicBezTo>
                  <a:pt x="608" y="208"/>
                  <a:pt x="605" y="243"/>
                  <a:pt x="599" y="277"/>
                </a:cubicBezTo>
                <a:cubicBezTo>
                  <a:pt x="597" y="290"/>
                  <a:pt x="602" y="303"/>
                  <a:pt x="612" y="313"/>
                </a:cubicBezTo>
                <a:cubicBezTo>
                  <a:pt x="614" y="315"/>
                  <a:pt x="618" y="319"/>
                  <a:pt x="621" y="319"/>
                </a:cubicBezTo>
                <a:cubicBezTo>
                  <a:pt x="623" y="320"/>
                  <a:pt x="625" y="322"/>
                  <a:pt x="627" y="326"/>
                </a:cubicBezTo>
                <a:cubicBezTo>
                  <a:pt x="627" y="334"/>
                  <a:pt x="629" y="339"/>
                  <a:pt x="629" y="345"/>
                </a:cubicBezTo>
                <a:cubicBezTo>
                  <a:pt x="629" y="348"/>
                  <a:pt x="627" y="352"/>
                  <a:pt x="625" y="354"/>
                </a:cubicBezTo>
                <a:cubicBezTo>
                  <a:pt x="623" y="356"/>
                  <a:pt x="622" y="358"/>
                  <a:pt x="618" y="360"/>
                </a:cubicBezTo>
                <a:cubicBezTo>
                  <a:pt x="612" y="362"/>
                  <a:pt x="606" y="364"/>
                  <a:pt x="602" y="366"/>
                </a:cubicBezTo>
                <a:cubicBezTo>
                  <a:pt x="593" y="373"/>
                  <a:pt x="586" y="383"/>
                  <a:pt x="584" y="396"/>
                </a:cubicBezTo>
                <a:cubicBezTo>
                  <a:pt x="576" y="446"/>
                  <a:pt x="561" y="469"/>
                  <a:pt x="556" y="474"/>
                </a:cubicBezTo>
                <a:cubicBezTo>
                  <a:pt x="554" y="476"/>
                  <a:pt x="554" y="476"/>
                  <a:pt x="554" y="476"/>
                </a:cubicBezTo>
                <a:cubicBezTo>
                  <a:pt x="543" y="484"/>
                  <a:pt x="539" y="493"/>
                  <a:pt x="539" y="508"/>
                </a:cubicBezTo>
                <a:cubicBezTo>
                  <a:pt x="539" y="594"/>
                  <a:pt x="539" y="594"/>
                  <a:pt x="539" y="594"/>
                </a:cubicBezTo>
                <a:cubicBezTo>
                  <a:pt x="539" y="609"/>
                  <a:pt x="546" y="622"/>
                  <a:pt x="559" y="630"/>
                </a:cubicBezTo>
                <a:cubicBezTo>
                  <a:pt x="561" y="631"/>
                  <a:pt x="586" y="645"/>
                  <a:pt x="675" y="682"/>
                </a:cubicBezTo>
                <a:cubicBezTo>
                  <a:pt x="696" y="690"/>
                  <a:pt x="714" y="697"/>
                  <a:pt x="733" y="705"/>
                </a:cubicBezTo>
                <a:cubicBezTo>
                  <a:pt x="797" y="729"/>
                  <a:pt x="846" y="750"/>
                  <a:pt x="861" y="768"/>
                </a:cubicBezTo>
                <a:cubicBezTo>
                  <a:pt x="861" y="768"/>
                  <a:pt x="863" y="770"/>
                  <a:pt x="863" y="772"/>
                </a:cubicBezTo>
                <a:cubicBezTo>
                  <a:pt x="876" y="809"/>
                  <a:pt x="893" y="1001"/>
                  <a:pt x="902" y="1164"/>
                </a:cubicBezTo>
                <a:cubicBezTo>
                  <a:pt x="902" y="1166"/>
                  <a:pt x="902" y="1170"/>
                  <a:pt x="900" y="1171"/>
                </a:cubicBezTo>
                <a:cubicBezTo>
                  <a:pt x="598" y="1498"/>
                  <a:pt x="598" y="1498"/>
                  <a:pt x="598" y="1498"/>
                </a:cubicBezTo>
                <a:cubicBezTo>
                  <a:pt x="596" y="1500"/>
                  <a:pt x="594" y="1502"/>
                  <a:pt x="590" y="1502"/>
                </a:cubicBezTo>
                <a:cubicBezTo>
                  <a:pt x="423" y="1502"/>
                  <a:pt x="423" y="1502"/>
                  <a:pt x="423" y="1502"/>
                </a:cubicBezTo>
                <a:cubicBezTo>
                  <a:pt x="417" y="1502"/>
                  <a:pt x="414" y="1498"/>
                  <a:pt x="414" y="1492"/>
                </a:cubicBezTo>
                <a:cubicBezTo>
                  <a:pt x="414" y="1141"/>
                  <a:pt x="414" y="1141"/>
                  <a:pt x="414" y="1141"/>
                </a:cubicBezTo>
                <a:cubicBezTo>
                  <a:pt x="414" y="1136"/>
                  <a:pt x="417" y="1132"/>
                  <a:pt x="423" y="1132"/>
                </a:cubicBezTo>
                <a:cubicBezTo>
                  <a:pt x="631" y="1132"/>
                  <a:pt x="631" y="1132"/>
                  <a:pt x="631" y="1132"/>
                </a:cubicBezTo>
                <a:cubicBezTo>
                  <a:pt x="653" y="1132"/>
                  <a:pt x="672" y="1113"/>
                  <a:pt x="672" y="1091"/>
                </a:cubicBezTo>
                <a:cubicBezTo>
                  <a:pt x="672" y="1069"/>
                  <a:pt x="653" y="1050"/>
                  <a:pt x="631" y="1050"/>
                </a:cubicBezTo>
                <a:cubicBezTo>
                  <a:pt x="372" y="1050"/>
                  <a:pt x="372" y="1050"/>
                  <a:pt x="372" y="1050"/>
                </a:cubicBezTo>
                <a:cubicBezTo>
                  <a:pt x="350" y="1050"/>
                  <a:pt x="331" y="1069"/>
                  <a:pt x="331" y="1091"/>
                </a:cubicBezTo>
                <a:cubicBezTo>
                  <a:pt x="331" y="1545"/>
                  <a:pt x="331" y="1545"/>
                  <a:pt x="331" y="1545"/>
                </a:cubicBezTo>
                <a:cubicBezTo>
                  <a:pt x="335" y="1564"/>
                  <a:pt x="354" y="1582"/>
                  <a:pt x="376" y="1582"/>
                </a:cubicBezTo>
                <a:close/>
                <a:moveTo>
                  <a:pt x="725" y="1483"/>
                </a:moveTo>
                <a:cubicBezTo>
                  <a:pt x="982" y="1209"/>
                  <a:pt x="982" y="1209"/>
                  <a:pt x="982" y="1209"/>
                </a:cubicBezTo>
                <a:cubicBezTo>
                  <a:pt x="984" y="1207"/>
                  <a:pt x="984" y="1207"/>
                  <a:pt x="984" y="1207"/>
                </a:cubicBezTo>
                <a:cubicBezTo>
                  <a:pt x="986" y="1204"/>
                  <a:pt x="992" y="1204"/>
                  <a:pt x="995" y="1204"/>
                </a:cubicBezTo>
                <a:cubicBezTo>
                  <a:pt x="999" y="1206"/>
                  <a:pt x="1001" y="1210"/>
                  <a:pt x="1001" y="1213"/>
                </a:cubicBezTo>
                <a:cubicBezTo>
                  <a:pt x="1001" y="1489"/>
                  <a:pt x="1001" y="1489"/>
                  <a:pt x="1001" y="1489"/>
                </a:cubicBezTo>
                <a:cubicBezTo>
                  <a:pt x="1001" y="1495"/>
                  <a:pt x="997" y="1498"/>
                  <a:pt x="992" y="1498"/>
                </a:cubicBezTo>
                <a:cubicBezTo>
                  <a:pt x="733" y="1498"/>
                  <a:pt x="733" y="1498"/>
                  <a:pt x="733" y="1498"/>
                </a:cubicBezTo>
                <a:cubicBezTo>
                  <a:pt x="729" y="1498"/>
                  <a:pt x="725" y="1497"/>
                  <a:pt x="723" y="1493"/>
                </a:cubicBezTo>
                <a:cubicBezTo>
                  <a:pt x="721" y="1490"/>
                  <a:pt x="723" y="1487"/>
                  <a:pt x="725" y="1483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17"/>
          <p:cNvSpPr/>
          <p:nvPr/>
        </p:nvSpPr>
        <p:spPr>
          <a:xfrm>
            <a:off x="6131520" y="2708280"/>
            <a:ext cx="755280" cy="593280"/>
          </a:xfrm>
          <a:custGeom>
            <a:avLst/>
            <a:gdLst/>
            <a:ahLst/>
            <a:rect l="l" t="t" r="r" b="b"/>
            <a:pathLst>
              <a:path w="2118" h="1733">
                <a:moveTo>
                  <a:pt x="2118" y="1115"/>
                </a:moveTo>
                <a:cubicBezTo>
                  <a:pt x="2118" y="1292"/>
                  <a:pt x="2009" y="1449"/>
                  <a:pt x="1847" y="1515"/>
                </a:cubicBezTo>
                <a:cubicBezTo>
                  <a:pt x="1847" y="1681"/>
                  <a:pt x="1847" y="1681"/>
                  <a:pt x="1847" y="1681"/>
                </a:cubicBezTo>
                <a:cubicBezTo>
                  <a:pt x="1847" y="1703"/>
                  <a:pt x="1834" y="1720"/>
                  <a:pt x="1814" y="1729"/>
                </a:cubicBezTo>
                <a:cubicBezTo>
                  <a:pt x="1808" y="1731"/>
                  <a:pt x="1801" y="1733"/>
                  <a:pt x="1795" y="1733"/>
                </a:cubicBezTo>
                <a:cubicBezTo>
                  <a:pt x="1781" y="1733"/>
                  <a:pt x="1768" y="1729"/>
                  <a:pt x="1757" y="1718"/>
                </a:cubicBezTo>
                <a:cubicBezTo>
                  <a:pt x="1585" y="1546"/>
                  <a:pt x="1585" y="1546"/>
                  <a:pt x="1585" y="1546"/>
                </a:cubicBezTo>
                <a:cubicBezTo>
                  <a:pt x="1329" y="1546"/>
                  <a:pt x="1329" y="1546"/>
                  <a:pt x="1329" y="1546"/>
                </a:cubicBezTo>
                <a:cubicBezTo>
                  <a:pt x="1166" y="1546"/>
                  <a:pt x="1019" y="1456"/>
                  <a:pt x="945" y="1310"/>
                </a:cubicBezTo>
                <a:cubicBezTo>
                  <a:pt x="936" y="1295"/>
                  <a:pt x="943" y="1275"/>
                  <a:pt x="960" y="1266"/>
                </a:cubicBezTo>
                <a:cubicBezTo>
                  <a:pt x="975" y="1257"/>
                  <a:pt x="995" y="1264"/>
                  <a:pt x="1004" y="1281"/>
                </a:cubicBezTo>
                <a:cubicBezTo>
                  <a:pt x="1067" y="1406"/>
                  <a:pt x="1191" y="1482"/>
                  <a:pt x="1329" y="1482"/>
                </a:cubicBezTo>
                <a:cubicBezTo>
                  <a:pt x="1597" y="1482"/>
                  <a:pt x="1597" y="1482"/>
                  <a:pt x="1597" y="1482"/>
                </a:cubicBezTo>
                <a:cubicBezTo>
                  <a:pt x="1606" y="1482"/>
                  <a:pt x="1615" y="1487"/>
                  <a:pt x="1621" y="1491"/>
                </a:cubicBezTo>
                <a:cubicBezTo>
                  <a:pt x="1781" y="1650"/>
                  <a:pt x="1781" y="1650"/>
                  <a:pt x="1781" y="1650"/>
                </a:cubicBezTo>
                <a:cubicBezTo>
                  <a:pt x="1781" y="1493"/>
                  <a:pt x="1781" y="1493"/>
                  <a:pt x="1781" y="1493"/>
                </a:cubicBezTo>
                <a:cubicBezTo>
                  <a:pt x="1781" y="1480"/>
                  <a:pt x="1789" y="1467"/>
                  <a:pt x="1803" y="1463"/>
                </a:cubicBezTo>
                <a:cubicBezTo>
                  <a:pt x="1951" y="1412"/>
                  <a:pt x="2051" y="1275"/>
                  <a:pt x="2051" y="1118"/>
                </a:cubicBezTo>
                <a:cubicBezTo>
                  <a:pt x="2051" y="943"/>
                  <a:pt x="1927" y="793"/>
                  <a:pt x="1755" y="760"/>
                </a:cubicBezTo>
                <a:cubicBezTo>
                  <a:pt x="1737" y="755"/>
                  <a:pt x="1724" y="740"/>
                  <a:pt x="1728" y="723"/>
                </a:cubicBezTo>
                <a:cubicBezTo>
                  <a:pt x="1733" y="705"/>
                  <a:pt x="1748" y="692"/>
                  <a:pt x="1765" y="696"/>
                </a:cubicBezTo>
                <a:cubicBezTo>
                  <a:pt x="1971" y="731"/>
                  <a:pt x="2118" y="908"/>
                  <a:pt x="2118" y="1115"/>
                </a:cubicBezTo>
                <a:close/>
                <a:moveTo>
                  <a:pt x="0" y="554"/>
                </a:moveTo>
                <a:cubicBezTo>
                  <a:pt x="0" y="249"/>
                  <a:pt x="249" y="0"/>
                  <a:pt x="554" y="0"/>
                </a:cubicBezTo>
                <a:cubicBezTo>
                  <a:pt x="1028" y="0"/>
                  <a:pt x="1028" y="0"/>
                  <a:pt x="1028" y="0"/>
                </a:cubicBezTo>
                <a:cubicBezTo>
                  <a:pt x="1333" y="0"/>
                  <a:pt x="1582" y="249"/>
                  <a:pt x="1582" y="554"/>
                </a:cubicBezTo>
                <a:cubicBezTo>
                  <a:pt x="1582" y="860"/>
                  <a:pt x="1331" y="1109"/>
                  <a:pt x="1025" y="1109"/>
                </a:cubicBezTo>
                <a:cubicBezTo>
                  <a:pt x="685" y="1109"/>
                  <a:pt x="685" y="1109"/>
                  <a:pt x="685" y="1109"/>
                </a:cubicBezTo>
                <a:cubicBezTo>
                  <a:pt x="455" y="1338"/>
                  <a:pt x="455" y="1338"/>
                  <a:pt x="455" y="1338"/>
                </a:cubicBezTo>
                <a:cubicBezTo>
                  <a:pt x="445" y="1349"/>
                  <a:pt x="429" y="1355"/>
                  <a:pt x="414" y="1355"/>
                </a:cubicBezTo>
                <a:cubicBezTo>
                  <a:pt x="381" y="1355"/>
                  <a:pt x="355" y="1329"/>
                  <a:pt x="355" y="1297"/>
                </a:cubicBezTo>
                <a:cubicBezTo>
                  <a:pt x="355" y="1072"/>
                  <a:pt x="355" y="1072"/>
                  <a:pt x="355" y="1072"/>
                </a:cubicBezTo>
                <a:cubicBezTo>
                  <a:pt x="142" y="991"/>
                  <a:pt x="0" y="785"/>
                  <a:pt x="0" y="554"/>
                </a:cubicBezTo>
                <a:close/>
                <a:moveTo>
                  <a:pt x="65" y="554"/>
                </a:moveTo>
                <a:cubicBezTo>
                  <a:pt x="65" y="764"/>
                  <a:pt x="201" y="951"/>
                  <a:pt x="399" y="1017"/>
                </a:cubicBezTo>
                <a:cubicBezTo>
                  <a:pt x="413" y="1021"/>
                  <a:pt x="421" y="1035"/>
                  <a:pt x="421" y="1047"/>
                </a:cubicBezTo>
                <a:cubicBezTo>
                  <a:pt x="421" y="1281"/>
                  <a:pt x="421" y="1281"/>
                  <a:pt x="421" y="1281"/>
                </a:cubicBezTo>
                <a:cubicBezTo>
                  <a:pt x="649" y="1054"/>
                  <a:pt x="649" y="1054"/>
                  <a:pt x="649" y="1054"/>
                </a:cubicBezTo>
                <a:cubicBezTo>
                  <a:pt x="655" y="1047"/>
                  <a:pt x="664" y="1045"/>
                  <a:pt x="673" y="1045"/>
                </a:cubicBezTo>
                <a:cubicBezTo>
                  <a:pt x="1026" y="1045"/>
                  <a:pt x="1026" y="1045"/>
                  <a:pt x="1026" y="1045"/>
                </a:cubicBezTo>
                <a:cubicBezTo>
                  <a:pt x="1295" y="1045"/>
                  <a:pt x="1515" y="827"/>
                  <a:pt x="1515" y="556"/>
                </a:cubicBezTo>
                <a:cubicBezTo>
                  <a:pt x="1515" y="285"/>
                  <a:pt x="1297" y="67"/>
                  <a:pt x="1026" y="67"/>
                </a:cubicBezTo>
                <a:cubicBezTo>
                  <a:pt x="552" y="67"/>
                  <a:pt x="552" y="67"/>
                  <a:pt x="552" y="67"/>
                </a:cubicBezTo>
                <a:cubicBezTo>
                  <a:pt x="284" y="65"/>
                  <a:pt x="65" y="283"/>
                  <a:pt x="65" y="554"/>
                </a:cubicBezTo>
                <a:close/>
                <a:moveTo>
                  <a:pt x="426" y="587"/>
                </a:moveTo>
                <a:cubicBezTo>
                  <a:pt x="1153" y="587"/>
                  <a:pt x="1153" y="587"/>
                  <a:pt x="1153" y="587"/>
                </a:cubicBezTo>
                <a:cubicBezTo>
                  <a:pt x="1171" y="587"/>
                  <a:pt x="1186" y="572"/>
                  <a:pt x="1186" y="554"/>
                </a:cubicBezTo>
                <a:cubicBezTo>
                  <a:pt x="1186" y="537"/>
                  <a:pt x="1171" y="521"/>
                  <a:pt x="1153" y="521"/>
                </a:cubicBezTo>
                <a:cubicBezTo>
                  <a:pt x="426" y="521"/>
                  <a:pt x="426" y="521"/>
                  <a:pt x="426" y="521"/>
                </a:cubicBezTo>
                <a:cubicBezTo>
                  <a:pt x="408" y="521"/>
                  <a:pt x="393" y="537"/>
                  <a:pt x="393" y="554"/>
                </a:cubicBezTo>
                <a:cubicBezTo>
                  <a:pt x="393" y="572"/>
                  <a:pt x="408" y="587"/>
                  <a:pt x="426" y="587"/>
                </a:cubicBezTo>
                <a:close/>
                <a:moveTo>
                  <a:pt x="426" y="401"/>
                </a:moveTo>
                <a:cubicBezTo>
                  <a:pt x="1153" y="401"/>
                  <a:pt x="1153" y="401"/>
                  <a:pt x="1153" y="401"/>
                </a:cubicBezTo>
                <a:cubicBezTo>
                  <a:pt x="1171" y="401"/>
                  <a:pt x="1186" y="386"/>
                  <a:pt x="1186" y="369"/>
                </a:cubicBezTo>
                <a:cubicBezTo>
                  <a:pt x="1186" y="351"/>
                  <a:pt x="1171" y="336"/>
                  <a:pt x="1153" y="336"/>
                </a:cubicBezTo>
                <a:cubicBezTo>
                  <a:pt x="426" y="336"/>
                  <a:pt x="426" y="336"/>
                  <a:pt x="426" y="336"/>
                </a:cubicBezTo>
                <a:cubicBezTo>
                  <a:pt x="408" y="336"/>
                  <a:pt x="393" y="351"/>
                  <a:pt x="393" y="369"/>
                </a:cubicBezTo>
                <a:cubicBezTo>
                  <a:pt x="393" y="386"/>
                  <a:pt x="408" y="401"/>
                  <a:pt x="426" y="401"/>
                </a:cubicBezTo>
                <a:close/>
                <a:moveTo>
                  <a:pt x="426" y="770"/>
                </a:moveTo>
                <a:cubicBezTo>
                  <a:pt x="1153" y="770"/>
                  <a:pt x="1153" y="770"/>
                  <a:pt x="1153" y="770"/>
                </a:cubicBezTo>
                <a:cubicBezTo>
                  <a:pt x="1171" y="770"/>
                  <a:pt x="1186" y="755"/>
                  <a:pt x="1186" y="737"/>
                </a:cubicBezTo>
                <a:cubicBezTo>
                  <a:pt x="1186" y="720"/>
                  <a:pt x="1171" y="705"/>
                  <a:pt x="1153" y="705"/>
                </a:cubicBezTo>
                <a:cubicBezTo>
                  <a:pt x="426" y="705"/>
                  <a:pt x="426" y="705"/>
                  <a:pt x="426" y="705"/>
                </a:cubicBezTo>
                <a:cubicBezTo>
                  <a:pt x="408" y="705"/>
                  <a:pt x="393" y="720"/>
                  <a:pt x="393" y="737"/>
                </a:cubicBezTo>
                <a:cubicBezTo>
                  <a:pt x="393" y="755"/>
                  <a:pt x="408" y="770"/>
                  <a:pt x="426" y="770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18"/>
          <p:cNvSpPr/>
          <p:nvPr/>
        </p:nvSpPr>
        <p:spPr>
          <a:xfrm>
            <a:off x="7085880" y="3434760"/>
            <a:ext cx="692640" cy="681120"/>
          </a:xfrm>
          <a:custGeom>
            <a:avLst/>
            <a:gdLst/>
            <a:ahLst/>
            <a:rect l="l" t="t" r="r" b="b"/>
            <a:pathLst>
              <a:path w="2350" h="2350">
                <a:moveTo>
                  <a:pt x="2350" y="648"/>
                </a:moveTo>
                <a:cubicBezTo>
                  <a:pt x="2350" y="506"/>
                  <a:pt x="2235" y="391"/>
                  <a:pt x="2093" y="391"/>
                </a:cubicBezTo>
                <a:cubicBezTo>
                  <a:pt x="2024" y="391"/>
                  <a:pt x="1960" y="418"/>
                  <a:pt x="1911" y="467"/>
                </a:cubicBezTo>
                <a:cubicBezTo>
                  <a:pt x="1860" y="518"/>
                  <a:pt x="1860" y="518"/>
                  <a:pt x="1860" y="518"/>
                </a:cubicBezTo>
                <a:cubicBezTo>
                  <a:pt x="1860" y="147"/>
                  <a:pt x="1860" y="147"/>
                  <a:pt x="1860" y="147"/>
                </a:cubicBezTo>
                <a:cubicBezTo>
                  <a:pt x="1860" y="66"/>
                  <a:pt x="1794" y="0"/>
                  <a:pt x="1713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65" y="0"/>
                  <a:pt x="0" y="66"/>
                  <a:pt x="0" y="147"/>
                </a:cubicBezTo>
                <a:cubicBezTo>
                  <a:pt x="0" y="2204"/>
                  <a:pt x="0" y="2204"/>
                  <a:pt x="0" y="2204"/>
                </a:cubicBezTo>
                <a:cubicBezTo>
                  <a:pt x="0" y="2285"/>
                  <a:pt x="65" y="2350"/>
                  <a:pt x="147" y="2350"/>
                </a:cubicBezTo>
                <a:cubicBezTo>
                  <a:pt x="1714" y="2350"/>
                  <a:pt x="1714" y="2350"/>
                  <a:pt x="1714" y="2350"/>
                </a:cubicBezTo>
                <a:cubicBezTo>
                  <a:pt x="1795" y="2350"/>
                  <a:pt x="1861" y="2285"/>
                  <a:pt x="1861" y="2204"/>
                </a:cubicBezTo>
                <a:cubicBezTo>
                  <a:pt x="1861" y="1273"/>
                  <a:pt x="1861" y="1273"/>
                  <a:pt x="1861" y="1273"/>
                </a:cubicBezTo>
                <a:cubicBezTo>
                  <a:pt x="1861" y="1265"/>
                  <a:pt x="1858" y="1257"/>
                  <a:pt x="1855" y="1250"/>
                </a:cubicBezTo>
                <a:cubicBezTo>
                  <a:pt x="2140" y="965"/>
                  <a:pt x="2140" y="965"/>
                  <a:pt x="2140" y="965"/>
                </a:cubicBezTo>
                <a:cubicBezTo>
                  <a:pt x="2140" y="965"/>
                  <a:pt x="2140" y="965"/>
                  <a:pt x="2140" y="965"/>
                </a:cubicBezTo>
                <a:cubicBezTo>
                  <a:pt x="2140" y="965"/>
                  <a:pt x="2140" y="965"/>
                  <a:pt x="2140" y="965"/>
                </a:cubicBezTo>
                <a:cubicBezTo>
                  <a:pt x="2275" y="830"/>
                  <a:pt x="2275" y="830"/>
                  <a:pt x="2275" y="830"/>
                </a:cubicBezTo>
                <a:cubicBezTo>
                  <a:pt x="2323" y="781"/>
                  <a:pt x="2350" y="717"/>
                  <a:pt x="2350" y="648"/>
                </a:cubicBezTo>
                <a:close/>
                <a:moveTo>
                  <a:pt x="1348" y="1618"/>
                </a:moveTo>
                <a:cubicBezTo>
                  <a:pt x="1332" y="1578"/>
                  <a:pt x="1305" y="1530"/>
                  <a:pt x="1259" y="1483"/>
                </a:cubicBezTo>
                <a:cubicBezTo>
                  <a:pt x="1212" y="1437"/>
                  <a:pt x="1163" y="1410"/>
                  <a:pt x="1124" y="1394"/>
                </a:cubicBezTo>
                <a:cubicBezTo>
                  <a:pt x="1455" y="1063"/>
                  <a:pt x="1455" y="1063"/>
                  <a:pt x="1455" y="1063"/>
                </a:cubicBezTo>
                <a:cubicBezTo>
                  <a:pt x="1455" y="1063"/>
                  <a:pt x="1455" y="1063"/>
                  <a:pt x="1455" y="1063"/>
                </a:cubicBezTo>
                <a:cubicBezTo>
                  <a:pt x="1812" y="706"/>
                  <a:pt x="1812" y="706"/>
                  <a:pt x="1812" y="706"/>
                </a:cubicBezTo>
                <a:cubicBezTo>
                  <a:pt x="2036" y="930"/>
                  <a:pt x="2036" y="930"/>
                  <a:pt x="2036" y="930"/>
                </a:cubicBezTo>
                <a:lnTo>
                  <a:pt x="1348" y="1618"/>
                </a:lnTo>
                <a:close/>
                <a:moveTo>
                  <a:pt x="1064" y="1477"/>
                </a:moveTo>
                <a:cubicBezTo>
                  <a:pt x="1096" y="1485"/>
                  <a:pt x="1143" y="1506"/>
                  <a:pt x="1189" y="1553"/>
                </a:cubicBezTo>
                <a:cubicBezTo>
                  <a:pt x="1236" y="1600"/>
                  <a:pt x="1256" y="1646"/>
                  <a:pt x="1266" y="1678"/>
                </a:cubicBezTo>
                <a:cubicBezTo>
                  <a:pt x="998" y="1745"/>
                  <a:pt x="998" y="1745"/>
                  <a:pt x="998" y="1745"/>
                </a:cubicBezTo>
                <a:lnTo>
                  <a:pt x="1064" y="1477"/>
                </a:lnTo>
                <a:close/>
                <a:moveTo>
                  <a:pt x="1518" y="294"/>
                </a:moveTo>
                <a:cubicBezTo>
                  <a:pt x="1544" y="294"/>
                  <a:pt x="1566" y="316"/>
                  <a:pt x="1566" y="343"/>
                </a:cubicBezTo>
                <a:cubicBezTo>
                  <a:pt x="1566" y="369"/>
                  <a:pt x="1544" y="391"/>
                  <a:pt x="1518" y="391"/>
                </a:cubicBezTo>
                <a:cubicBezTo>
                  <a:pt x="1491" y="391"/>
                  <a:pt x="1469" y="369"/>
                  <a:pt x="1469" y="343"/>
                </a:cubicBezTo>
                <a:cubicBezTo>
                  <a:pt x="1469" y="316"/>
                  <a:pt x="1491" y="294"/>
                  <a:pt x="1518" y="294"/>
                </a:cubicBezTo>
                <a:close/>
                <a:moveTo>
                  <a:pt x="1126" y="294"/>
                </a:moveTo>
                <a:cubicBezTo>
                  <a:pt x="1152" y="294"/>
                  <a:pt x="1174" y="316"/>
                  <a:pt x="1174" y="343"/>
                </a:cubicBezTo>
                <a:cubicBezTo>
                  <a:pt x="1174" y="369"/>
                  <a:pt x="1152" y="391"/>
                  <a:pt x="1126" y="391"/>
                </a:cubicBezTo>
                <a:cubicBezTo>
                  <a:pt x="1099" y="391"/>
                  <a:pt x="1077" y="369"/>
                  <a:pt x="1077" y="343"/>
                </a:cubicBezTo>
                <a:cubicBezTo>
                  <a:pt x="1077" y="316"/>
                  <a:pt x="1099" y="294"/>
                  <a:pt x="1126" y="294"/>
                </a:cubicBezTo>
                <a:close/>
                <a:moveTo>
                  <a:pt x="734" y="294"/>
                </a:moveTo>
                <a:cubicBezTo>
                  <a:pt x="761" y="294"/>
                  <a:pt x="782" y="316"/>
                  <a:pt x="782" y="343"/>
                </a:cubicBezTo>
                <a:cubicBezTo>
                  <a:pt x="782" y="369"/>
                  <a:pt x="761" y="391"/>
                  <a:pt x="734" y="391"/>
                </a:cubicBezTo>
                <a:cubicBezTo>
                  <a:pt x="707" y="391"/>
                  <a:pt x="685" y="369"/>
                  <a:pt x="685" y="343"/>
                </a:cubicBezTo>
                <a:cubicBezTo>
                  <a:pt x="685" y="316"/>
                  <a:pt x="707" y="294"/>
                  <a:pt x="734" y="294"/>
                </a:cubicBezTo>
                <a:close/>
                <a:moveTo>
                  <a:pt x="342" y="294"/>
                </a:moveTo>
                <a:cubicBezTo>
                  <a:pt x="369" y="294"/>
                  <a:pt x="391" y="316"/>
                  <a:pt x="391" y="343"/>
                </a:cubicBezTo>
                <a:cubicBezTo>
                  <a:pt x="391" y="369"/>
                  <a:pt x="369" y="391"/>
                  <a:pt x="342" y="391"/>
                </a:cubicBezTo>
                <a:cubicBezTo>
                  <a:pt x="315" y="391"/>
                  <a:pt x="293" y="369"/>
                  <a:pt x="293" y="343"/>
                </a:cubicBezTo>
                <a:cubicBezTo>
                  <a:pt x="293" y="316"/>
                  <a:pt x="315" y="294"/>
                  <a:pt x="342" y="294"/>
                </a:cubicBezTo>
                <a:close/>
                <a:moveTo>
                  <a:pt x="1763" y="2204"/>
                </a:moveTo>
                <a:cubicBezTo>
                  <a:pt x="1763" y="2230"/>
                  <a:pt x="1741" y="2252"/>
                  <a:pt x="1714" y="2252"/>
                </a:cubicBezTo>
                <a:cubicBezTo>
                  <a:pt x="147" y="2252"/>
                  <a:pt x="147" y="2252"/>
                  <a:pt x="147" y="2252"/>
                </a:cubicBezTo>
                <a:cubicBezTo>
                  <a:pt x="120" y="2252"/>
                  <a:pt x="98" y="2230"/>
                  <a:pt x="98" y="2204"/>
                </a:cubicBezTo>
                <a:cubicBezTo>
                  <a:pt x="98" y="147"/>
                  <a:pt x="98" y="147"/>
                  <a:pt x="98" y="147"/>
                </a:cubicBezTo>
                <a:cubicBezTo>
                  <a:pt x="98" y="120"/>
                  <a:pt x="120" y="99"/>
                  <a:pt x="147" y="99"/>
                </a:cubicBezTo>
                <a:cubicBezTo>
                  <a:pt x="293" y="99"/>
                  <a:pt x="293" y="99"/>
                  <a:pt x="293" y="99"/>
                </a:cubicBezTo>
                <a:cubicBezTo>
                  <a:pt x="293" y="206"/>
                  <a:pt x="293" y="206"/>
                  <a:pt x="293" y="206"/>
                </a:cubicBezTo>
                <a:cubicBezTo>
                  <a:pt x="237" y="226"/>
                  <a:pt x="195" y="280"/>
                  <a:pt x="195" y="344"/>
                </a:cubicBezTo>
                <a:cubicBezTo>
                  <a:pt x="195" y="425"/>
                  <a:pt x="261" y="490"/>
                  <a:pt x="342" y="490"/>
                </a:cubicBezTo>
                <a:cubicBezTo>
                  <a:pt x="423" y="490"/>
                  <a:pt x="489" y="425"/>
                  <a:pt x="489" y="344"/>
                </a:cubicBezTo>
                <a:cubicBezTo>
                  <a:pt x="489" y="280"/>
                  <a:pt x="448" y="226"/>
                  <a:pt x="391" y="206"/>
                </a:cubicBezTo>
                <a:cubicBezTo>
                  <a:pt x="391" y="99"/>
                  <a:pt x="391" y="99"/>
                  <a:pt x="391" y="99"/>
                </a:cubicBezTo>
                <a:cubicBezTo>
                  <a:pt x="684" y="99"/>
                  <a:pt x="684" y="99"/>
                  <a:pt x="684" y="99"/>
                </a:cubicBezTo>
                <a:cubicBezTo>
                  <a:pt x="684" y="206"/>
                  <a:pt x="684" y="206"/>
                  <a:pt x="684" y="206"/>
                </a:cubicBezTo>
                <a:cubicBezTo>
                  <a:pt x="628" y="226"/>
                  <a:pt x="586" y="280"/>
                  <a:pt x="586" y="344"/>
                </a:cubicBezTo>
                <a:cubicBezTo>
                  <a:pt x="586" y="425"/>
                  <a:pt x="652" y="490"/>
                  <a:pt x="733" y="490"/>
                </a:cubicBezTo>
                <a:cubicBezTo>
                  <a:pt x="814" y="490"/>
                  <a:pt x="881" y="424"/>
                  <a:pt x="881" y="343"/>
                </a:cubicBezTo>
                <a:cubicBezTo>
                  <a:pt x="881" y="279"/>
                  <a:pt x="840" y="225"/>
                  <a:pt x="782" y="205"/>
                </a:cubicBezTo>
                <a:cubicBezTo>
                  <a:pt x="782" y="98"/>
                  <a:pt x="782" y="98"/>
                  <a:pt x="782" y="98"/>
                </a:cubicBezTo>
                <a:cubicBezTo>
                  <a:pt x="1076" y="98"/>
                  <a:pt x="1076" y="98"/>
                  <a:pt x="1076" y="98"/>
                </a:cubicBezTo>
                <a:cubicBezTo>
                  <a:pt x="1076" y="205"/>
                  <a:pt x="1076" y="205"/>
                  <a:pt x="1076" y="205"/>
                </a:cubicBezTo>
                <a:cubicBezTo>
                  <a:pt x="1020" y="225"/>
                  <a:pt x="978" y="279"/>
                  <a:pt x="978" y="343"/>
                </a:cubicBezTo>
                <a:cubicBezTo>
                  <a:pt x="978" y="424"/>
                  <a:pt x="1043" y="489"/>
                  <a:pt x="1125" y="489"/>
                </a:cubicBezTo>
                <a:cubicBezTo>
                  <a:pt x="1206" y="489"/>
                  <a:pt x="1272" y="424"/>
                  <a:pt x="1272" y="343"/>
                </a:cubicBezTo>
                <a:cubicBezTo>
                  <a:pt x="1272" y="279"/>
                  <a:pt x="1231" y="225"/>
                  <a:pt x="1173" y="205"/>
                </a:cubicBezTo>
                <a:cubicBezTo>
                  <a:pt x="1173" y="98"/>
                  <a:pt x="1173" y="98"/>
                  <a:pt x="1173" y="98"/>
                </a:cubicBezTo>
                <a:cubicBezTo>
                  <a:pt x="1467" y="98"/>
                  <a:pt x="1467" y="98"/>
                  <a:pt x="1467" y="98"/>
                </a:cubicBezTo>
                <a:cubicBezTo>
                  <a:pt x="1467" y="205"/>
                  <a:pt x="1467" y="205"/>
                  <a:pt x="1467" y="205"/>
                </a:cubicBezTo>
                <a:cubicBezTo>
                  <a:pt x="1410" y="225"/>
                  <a:pt x="1369" y="279"/>
                  <a:pt x="1369" y="343"/>
                </a:cubicBezTo>
                <a:cubicBezTo>
                  <a:pt x="1369" y="424"/>
                  <a:pt x="1434" y="489"/>
                  <a:pt x="1516" y="489"/>
                </a:cubicBezTo>
                <a:cubicBezTo>
                  <a:pt x="1597" y="489"/>
                  <a:pt x="1664" y="424"/>
                  <a:pt x="1664" y="343"/>
                </a:cubicBezTo>
                <a:cubicBezTo>
                  <a:pt x="1664" y="279"/>
                  <a:pt x="1624" y="225"/>
                  <a:pt x="1566" y="205"/>
                </a:cubicBezTo>
                <a:cubicBezTo>
                  <a:pt x="1566" y="98"/>
                  <a:pt x="1566" y="98"/>
                  <a:pt x="1566" y="98"/>
                </a:cubicBezTo>
                <a:cubicBezTo>
                  <a:pt x="1713" y="98"/>
                  <a:pt x="1713" y="98"/>
                  <a:pt x="1713" y="98"/>
                </a:cubicBezTo>
                <a:cubicBezTo>
                  <a:pt x="1740" y="98"/>
                  <a:pt x="1762" y="119"/>
                  <a:pt x="1762" y="146"/>
                </a:cubicBezTo>
                <a:cubicBezTo>
                  <a:pt x="1762" y="615"/>
                  <a:pt x="1762" y="615"/>
                  <a:pt x="1762" y="615"/>
                </a:cubicBezTo>
                <a:cubicBezTo>
                  <a:pt x="1398" y="979"/>
                  <a:pt x="1398" y="979"/>
                  <a:pt x="1398" y="979"/>
                </a:cubicBezTo>
                <a:cubicBezTo>
                  <a:pt x="342" y="979"/>
                  <a:pt x="342" y="979"/>
                  <a:pt x="342" y="979"/>
                </a:cubicBezTo>
                <a:cubicBezTo>
                  <a:pt x="315" y="979"/>
                  <a:pt x="293" y="1000"/>
                  <a:pt x="293" y="1027"/>
                </a:cubicBezTo>
                <a:cubicBezTo>
                  <a:pt x="293" y="1054"/>
                  <a:pt x="315" y="1076"/>
                  <a:pt x="342" y="1076"/>
                </a:cubicBezTo>
                <a:cubicBezTo>
                  <a:pt x="1301" y="1076"/>
                  <a:pt x="1301" y="1076"/>
                  <a:pt x="1301" y="1076"/>
                </a:cubicBezTo>
                <a:cubicBezTo>
                  <a:pt x="1008" y="1369"/>
                  <a:pt x="1008" y="1369"/>
                  <a:pt x="1008" y="1369"/>
                </a:cubicBezTo>
                <a:cubicBezTo>
                  <a:pt x="342" y="1369"/>
                  <a:pt x="342" y="1369"/>
                  <a:pt x="342" y="1369"/>
                </a:cubicBezTo>
                <a:cubicBezTo>
                  <a:pt x="315" y="1369"/>
                  <a:pt x="293" y="1391"/>
                  <a:pt x="293" y="1418"/>
                </a:cubicBezTo>
                <a:cubicBezTo>
                  <a:pt x="293" y="1445"/>
                  <a:pt x="315" y="1467"/>
                  <a:pt x="342" y="1467"/>
                </a:cubicBezTo>
                <a:cubicBezTo>
                  <a:pt x="965" y="1467"/>
                  <a:pt x="965" y="1467"/>
                  <a:pt x="965" y="1467"/>
                </a:cubicBezTo>
                <a:cubicBezTo>
                  <a:pt x="892" y="1760"/>
                  <a:pt x="892" y="1760"/>
                  <a:pt x="892" y="1760"/>
                </a:cubicBezTo>
                <a:cubicBezTo>
                  <a:pt x="342" y="1760"/>
                  <a:pt x="342" y="1760"/>
                  <a:pt x="342" y="1760"/>
                </a:cubicBezTo>
                <a:cubicBezTo>
                  <a:pt x="315" y="1760"/>
                  <a:pt x="293" y="1782"/>
                  <a:pt x="293" y="1809"/>
                </a:cubicBezTo>
                <a:cubicBezTo>
                  <a:pt x="293" y="1836"/>
                  <a:pt x="315" y="1857"/>
                  <a:pt x="342" y="1857"/>
                </a:cubicBezTo>
                <a:cubicBezTo>
                  <a:pt x="930" y="1857"/>
                  <a:pt x="930" y="1857"/>
                  <a:pt x="930" y="1857"/>
                </a:cubicBezTo>
                <a:cubicBezTo>
                  <a:pt x="934" y="1857"/>
                  <a:pt x="938" y="1857"/>
                  <a:pt x="942" y="1855"/>
                </a:cubicBezTo>
                <a:cubicBezTo>
                  <a:pt x="1334" y="1757"/>
                  <a:pt x="1334" y="1757"/>
                  <a:pt x="1334" y="1757"/>
                </a:cubicBezTo>
                <a:cubicBezTo>
                  <a:pt x="1335" y="1757"/>
                  <a:pt x="1336" y="1756"/>
                  <a:pt x="1337" y="1755"/>
                </a:cubicBezTo>
                <a:cubicBezTo>
                  <a:pt x="1344" y="1753"/>
                  <a:pt x="1349" y="1750"/>
                  <a:pt x="1354" y="1745"/>
                </a:cubicBezTo>
                <a:cubicBezTo>
                  <a:pt x="1355" y="1744"/>
                  <a:pt x="1356" y="1744"/>
                  <a:pt x="1357" y="1744"/>
                </a:cubicBezTo>
                <a:cubicBezTo>
                  <a:pt x="1763" y="1339"/>
                  <a:pt x="1763" y="1339"/>
                  <a:pt x="1763" y="1339"/>
                </a:cubicBezTo>
                <a:cubicBezTo>
                  <a:pt x="1763" y="2204"/>
                  <a:pt x="1763" y="2204"/>
                  <a:pt x="1763" y="2204"/>
                </a:cubicBezTo>
                <a:close/>
                <a:moveTo>
                  <a:pt x="2206" y="761"/>
                </a:moveTo>
                <a:cubicBezTo>
                  <a:pt x="2106" y="861"/>
                  <a:pt x="2106" y="861"/>
                  <a:pt x="2106" y="861"/>
                </a:cubicBezTo>
                <a:cubicBezTo>
                  <a:pt x="1882" y="637"/>
                  <a:pt x="1882" y="637"/>
                  <a:pt x="1882" y="637"/>
                </a:cubicBezTo>
                <a:cubicBezTo>
                  <a:pt x="1982" y="537"/>
                  <a:pt x="1982" y="537"/>
                  <a:pt x="1982" y="537"/>
                </a:cubicBezTo>
                <a:cubicBezTo>
                  <a:pt x="2012" y="507"/>
                  <a:pt x="2051" y="490"/>
                  <a:pt x="2094" y="490"/>
                </a:cubicBezTo>
                <a:cubicBezTo>
                  <a:pt x="2181" y="490"/>
                  <a:pt x="2253" y="562"/>
                  <a:pt x="2253" y="649"/>
                </a:cubicBezTo>
                <a:cubicBezTo>
                  <a:pt x="2252" y="691"/>
                  <a:pt x="2236" y="731"/>
                  <a:pt x="2206" y="761"/>
                </a:cubicBezTo>
                <a:close/>
              </a:path>
            </a:pathLst>
          </a:custGeom>
          <a:solidFill>
            <a:srgbClr val="8d8d8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19"/>
          <p:cNvSpPr/>
          <p:nvPr/>
        </p:nvSpPr>
        <p:spPr>
          <a:xfrm>
            <a:off x="8211240" y="2778120"/>
            <a:ext cx="741600" cy="765720"/>
          </a:xfrm>
          <a:custGeom>
            <a:avLst/>
            <a:gdLst/>
            <a:ahLst/>
            <a:rect l="l" t="t" r="r" b="b"/>
            <a:pathLst>
              <a:path w="2375" h="2362">
                <a:moveTo>
                  <a:pt x="2360" y="1151"/>
                </a:moveTo>
                <a:cubicBezTo>
                  <a:pt x="2352" y="1144"/>
                  <a:pt x="2342" y="1139"/>
                  <a:pt x="2333" y="1139"/>
                </a:cubicBezTo>
                <a:cubicBezTo>
                  <a:pt x="1931" y="1139"/>
                  <a:pt x="1931" y="1139"/>
                  <a:pt x="1931" y="1139"/>
                </a:cubicBezTo>
                <a:cubicBezTo>
                  <a:pt x="1855" y="998"/>
                  <a:pt x="1855" y="998"/>
                  <a:pt x="1855" y="998"/>
                </a:cubicBezTo>
                <a:cubicBezTo>
                  <a:pt x="2144" y="998"/>
                  <a:pt x="2144" y="998"/>
                  <a:pt x="2144" y="998"/>
                </a:cubicBezTo>
                <a:cubicBezTo>
                  <a:pt x="2167" y="998"/>
                  <a:pt x="2184" y="981"/>
                  <a:pt x="2184" y="958"/>
                </a:cubicBezTo>
                <a:cubicBezTo>
                  <a:pt x="2184" y="334"/>
                  <a:pt x="2184" y="334"/>
                  <a:pt x="2184" y="334"/>
                </a:cubicBezTo>
                <a:cubicBezTo>
                  <a:pt x="2184" y="312"/>
                  <a:pt x="2167" y="295"/>
                  <a:pt x="2144" y="295"/>
                </a:cubicBezTo>
                <a:cubicBezTo>
                  <a:pt x="1350" y="295"/>
                  <a:pt x="1350" y="295"/>
                  <a:pt x="1350" y="295"/>
                </a:cubicBezTo>
                <a:cubicBezTo>
                  <a:pt x="1327" y="295"/>
                  <a:pt x="1310" y="312"/>
                  <a:pt x="1310" y="334"/>
                </a:cubicBezTo>
                <a:cubicBezTo>
                  <a:pt x="1310" y="956"/>
                  <a:pt x="1310" y="956"/>
                  <a:pt x="1310" y="956"/>
                </a:cubicBezTo>
                <a:cubicBezTo>
                  <a:pt x="1310" y="978"/>
                  <a:pt x="1327" y="995"/>
                  <a:pt x="1350" y="995"/>
                </a:cubicBezTo>
                <a:cubicBezTo>
                  <a:pt x="1637" y="995"/>
                  <a:pt x="1637" y="995"/>
                  <a:pt x="1637" y="995"/>
                </a:cubicBezTo>
                <a:cubicBezTo>
                  <a:pt x="1560" y="1137"/>
                  <a:pt x="1560" y="1137"/>
                  <a:pt x="1560" y="1137"/>
                </a:cubicBezTo>
                <a:cubicBezTo>
                  <a:pt x="1273" y="1137"/>
                  <a:pt x="1273" y="1137"/>
                  <a:pt x="1273" y="1137"/>
                </a:cubicBezTo>
                <a:cubicBezTo>
                  <a:pt x="1275" y="1060"/>
                  <a:pt x="1273" y="926"/>
                  <a:pt x="1246" y="884"/>
                </a:cubicBezTo>
                <a:cubicBezTo>
                  <a:pt x="1214" y="832"/>
                  <a:pt x="1134" y="802"/>
                  <a:pt x="1043" y="768"/>
                </a:cubicBezTo>
                <a:cubicBezTo>
                  <a:pt x="1040" y="768"/>
                  <a:pt x="1040" y="768"/>
                  <a:pt x="1040" y="768"/>
                </a:cubicBezTo>
                <a:cubicBezTo>
                  <a:pt x="1018" y="758"/>
                  <a:pt x="993" y="750"/>
                  <a:pt x="971" y="740"/>
                </a:cubicBezTo>
                <a:cubicBezTo>
                  <a:pt x="909" y="716"/>
                  <a:pt x="874" y="698"/>
                  <a:pt x="857" y="691"/>
                </a:cubicBezTo>
                <a:cubicBezTo>
                  <a:pt x="857" y="691"/>
                  <a:pt x="857" y="691"/>
                  <a:pt x="857" y="691"/>
                </a:cubicBezTo>
                <a:cubicBezTo>
                  <a:pt x="857" y="622"/>
                  <a:pt x="857" y="622"/>
                  <a:pt x="857" y="622"/>
                </a:cubicBezTo>
                <a:cubicBezTo>
                  <a:pt x="857" y="622"/>
                  <a:pt x="857" y="622"/>
                  <a:pt x="857" y="622"/>
                </a:cubicBezTo>
                <a:cubicBezTo>
                  <a:pt x="872" y="602"/>
                  <a:pt x="894" y="567"/>
                  <a:pt x="907" y="508"/>
                </a:cubicBezTo>
                <a:cubicBezTo>
                  <a:pt x="907" y="508"/>
                  <a:pt x="907" y="508"/>
                  <a:pt x="907" y="508"/>
                </a:cubicBezTo>
                <a:cubicBezTo>
                  <a:pt x="907" y="508"/>
                  <a:pt x="907" y="508"/>
                  <a:pt x="907" y="508"/>
                </a:cubicBezTo>
                <a:cubicBezTo>
                  <a:pt x="909" y="505"/>
                  <a:pt x="914" y="503"/>
                  <a:pt x="916" y="503"/>
                </a:cubicBezTo>
                <a:cubicBezTo>
                  <a:pt x="944" y="483"/>
                  <a:pt x="963" y="443"/>
                  <a:pt x="963" y="416"/>
                </a:cubicBezTo>
                <a:cubicBezTo>
                  <a:pt x="963" y="409"/>
                  <a:pt x="968" y="339"/>
                  <a:pt x="931" y="307"/>
                </a:cubicBezTo>
                <a:cubicBezTo>
                  <a:pt x="931" y="307"/>
                  <a:pt x="931" y="307"/>
                  <a:pt x="931" y="307"/>
                </a:cubicBezTo>
                <a:cubicBezTo>
                  <a:pt x="931" y="307"/>
                  <a:pt x="931" y="307"/>
                  <a:pt x="931" y="307"/>
                </a:cubicBezTo>
                <a:cubicBezTo>
                  <a:pt x="936" y="260"/>
                  <a:pt x="939" y="230"/>
                  <a:pt x="936" y="211"/>
                </a:cubicBezTo>
                <a:cubicBezTo>
                  <a:pt x="926" y="107"/>
                  <a:pt x="825" y="0"/>
                  <a:pt x="676" y="0"/>
                </a:cubicBezTo>
                <a:cubicBezTo>
                  <a:pt x="525" y="0"/>
                  <a:pt x="426" y="107"/>
                  <a:pt x="416" y="211"/>
                </a:cubicBezTo>
                <a:cubicBezTo>
                  <a:pt x="414" y="230"/>
                  <a:pt x="416" y="258"/>
                  <a:pt x="421" y="305"/>
                </a:cubicBezTo>
                <a:cubicBezTo>
                  <a:pt x="421" y="305"/>
                  <a:pt x="421" y="305"/>
                  <a:pt x="421" y="305"/>
                </a:cubicBezTo>
                <a:cubicBezTo>
                  <a:pt x="421" y="305"/>
                  <a:pt x="421" y="305"/>
                  <a:pt x="421" y="305"/>
                </a:cubicBezTo>
                <a:cubicBezTo>
                  <a:pt x="392" y="329"/>
                  <a:pt x="389" y="384"/>
                  <a:pt x="389" y="414"/>
                </a:cubicBezTo>
                <a:cubicBezTo>
                  <a:pt x="392" y="441"/>
                  <a:pt x="409" y="480"/>
                  <a:pt x="439" y="500"/>
                </a:cubicBezTo>
                <a:cubicBezTo>
                  <a:pt x="441" y="503"/>
                  <a:pt x="446" y="505"/>
                  <a:pt x="449" y="505"/>
                </a:cubicBezTo>
                <a:cubicBezTo>
                  <a:pt x="449" y="505"/>
                  <a:pt x="449" y="505"/>
                  <a:pt x="449" y="505"/>
                </a:cubicBezTo>
                <a:cubicBezTo>
                  <a:pt x="449" y="505"/>
                  <a:pt x="449" y="505"/>
                  <a:pt x="449" y="505"/>
                </a:cubicBezTo>
                <a:cubicBezTo>
                  <a:pt x="461" y="565"/>
                  <a:pt x="481" y="599"/>
                  <a:pt x="498" y="619"/>
                </a:cubicBezTo>
                <a:cubicBezTo>
                  <a:pt x="498" y="619"/>
                  <a:pt x="498" y="619"/>
                  <a:pt x="498" y="619"/>
                </a:cubicBezTo>
                <a:cubicBezTo>
                  <a:pt x="498" y="688"/>
                  <a:pt x="498" y="688"/>
                  <a:pt x="498" y="688"/>
                </a:cubicBezTo>
                <a:cubicBezTo>
                  <a:pt x="498" y="688"/>
                  <a:pt x="498" y="688"/>
                  <a:pt x="498" y="688"/>
                </a:cubicBezTo>
                <a:cubicBezTo>
                  <a:pt x="481" y="698"/>
                  <a:pt x="446" y="713"/>
                  <a:pt x="384" y="738"/>
                </a:cubicBezTo>
                <a:cubicBezTo>
                  <a:pt x="359" y="748"/>
                  <a:pt x="337" y="758"/>
                  <a:pt x="312" y="765"/>
                </a:cubicBezTo>
                <a:cubicBezTo>
                  <a:pt x="221" y="800"/>
                  <a:pt x="142" y="832"/>
                  <a:pt x="109" y="882"/>
                </a:cubicBezTo>
                <a:cubicBezTo>
                  <a:pt x="82" y="924"/>
                  <a:pt x="80" y="1052"/>
                  <a:pt x="82" y="1134"/>
                </a:cubicBezTo>
                <a:cubicBezTo>
                  <a:pt x="40" y="1134"/>
                  <a:pt x="40" y="1134"/>
                  <a:pt x="40" y="1134"/>
                </a:cubicBezTo>
                <a:cubicBezTo>
                  <a:pt x="18" y="1134"/>
                  <a:pt x="0" y="1151"/>
                  <a:pt x="0" y="1174"/>
                </a:cubicBezTo>
                <a:cubicBezTo>
                  <a:pt x="0" y="1196"/>
                  <a:pt x="18" y="1213"/>
                  <a:pt x="40" y="1213"/>
                </a:cubicBezTo>
                <a:cubicBezTo>
                  <a:pt x="134" y="1213"/>
                  <a:pt x="134" y="1213"/>
                  <a:pt x="134" y="1213"/>
                </a:cubicBezTo>
                <a:cubicBezTo>
                  <a:pt x="134" y="2226"/>
                  <a:pt x="134" y="2226"/>
                  <a:pt x="134" y="2226"/>
                </a:cubicBezTo>
                <a:cubicBezTo>
                  <a:pt x="134" y="2248"/>
                  <a:pt x="151" y="2265"/>
                  <a:pt x="174" y="2265"/>
                </a:cubicBezTo>
                <a:cubicBezTo>
                  <a:pt x="401" y="2265"/>
                  <a:pt x="401" y="2265"/>
                  <a:pt x="401" y="2265"/>
                </a:cubicBezTo>
                <a:cubicBezTo>
                  <a:pt x="401" y="2322"/>
                  <a:pt x="401" y="2322"/>
                  <a:pt x="401" y="2322"/>
                </a:cubicBezTo>
                <a:cubicBezTo>
                  <a:pt x="401" y="2345"/>
                  <a:pt x="419" y="2362"/>
                  <a:pt x="441" y="2362"/>
                </a:cubicBezTo>
                <a:cubicBezTo>
                  <a:pt x="463" y="2362"/>
                  <a:pt x="481" y="2345"/>
                  <a:pt x="481" y="2322"/>
                </a:cubicBezTo>
                <a:cubicBezTo>
                  <a:pt x="481" y="2265"/>
                  <a:pt x="481" y="2265"/>
                  <a:pt x="481" y="2265"/>
                </a:cubicBezTo>
                <a:cubicBezTo>
                  <a:pt x="1894" y="2265"/>
                  <a:pt x="1894" y="2265"/>
                  <a:pt x="1894" y="2265"/>
                </a:cubicBezTo>
                <a:cubicBezTo>
                  <a:pt x="1894" y="2322"/>
                  <a:pt x="1894" y="2322"/>
                  <a:pt x="1894" y="2322"/>
                </a:cubicBezTo>
                <a:cubicBezTo>
                  <a:pt x="1894" y="2345"/>
                  <a:pt x="1912" y="2362"/>
                  <a:pt x="1934" y="2362"/>
                </a:cubicBezTo>
                <a:cubicBezTo>
                  <a:pt x="1956" y="2362"/>
                  <a:pt x="1974" y="2345"/>
                  <a:pt x="1974" y="2322"/>
                </a:cubicBezTo>
                <a:cubicBezTo>
                  <a:pt x="1974" y="2265"/>
                  <a:pt x="1974" y="2265"/>
                  <a:pt x="1974" y="2265"/>
                </a:cubicBezTo>
                <a:cubicBezTo>
                  <a:pt x="2201" y="2265"/>
                  <a:pt x="2201" y="2265"/>
                  <a:pt x="2201" y="2265"/>
                </a:cubicBezTo>
                <a:cubicBezTo>
                  <a:pt x="2224" y="2265"/>
                  <a:pt x="2241" y="2248"/>
                  <a:pt x="2241" y="2226"/>
                </a:cubicBezTo>
                <a:cubicBezTo>
                  <a:pt x="2241" y="1213"/>
                  <a:pt x="2241" y="1213"/>
                  <a:pt x="2241" y="1213"/>
                </a:cubicBezTo>
                <a:cubicBezTo>
                  <a:pt x="2335" y="1213"/>
                  <a:pt x="2335" y="1213"/>
                  <a:pt x="2335" y="1213"/>
                </a:cubicBezTo>
                <a:cubicBezTo>
                  <a:pt x="2357" y="1213"/>
                  <a:pt x="2375" y="1196"/>
                  <a:pt x="2375" y="1174"/>
                </a:cubicBezTo>
                <a:cubicBezTo>
                  <a:pt x="2372" y="1166"/>
                  <a:pt x="2367" y="1159"/>
                  <a:pt x="2360" y="1151"/>
                </a:cubicBezTo>
                <a:close/>
                <a:moveTo>
                  <a:pt x="1038" y="773"/>
                </a:moveTo>
                <a:cubicBezTo>
                  <a:pt x="1038" y="773"/>
                  <a:pt x="1038" y="773"/>
                  <a:pt x="1038" y="773"/>
                </a:cubicBezTo>
                <a:cubicBezTo>
                  <a:pt x="1038" y="773"/>
                  <a:pt x="1038" y="773"/>
                  <a:pt x="1038" y="773"/>
                </a:cubicBezTo>
                <a:close/>
                <a:moveTo>
                  <a:pt x="213" y="1869"/>
                </a:moveTo>
                <a:cubicBezTo>
                  <a:pt x="335" y="1869"/>
                  <a:pt x="335" y="1869"/>
                  <a:pt x="335" y="1869"/>
                </a:cubicBezTo>
                <a:cubicBezTo>
                  <a:pt x="357" y="1869"/>
                  <a:pt x="374" y="1852"/>
                  <a:pt x="374" y="1830"/>
                </a:cubicBezTo>
                <a:cubicBezTo>
                  <a:pt x="374" y="1807"/>
                  <a:pt x="357" y="1790"/>
                  <a:pt x="335" y="1790"/>
                </a:cubicBezTo>
                <a:cubicBezTo>
                  <a:pt x="213" y="1790"/>
                  <a:pt x="213" y="1790"/>
                  <a:pt x="213" y="1790"/>
                </a:cubicBezTo>
                <a:cubicBezTo>
                  <a:pt x="213" y="1614"/>
                  <a:pt x="213" y="1614"/>
                  <a:pt x="213" y="1614"/>
                </a:cubicBezTo>
                <a:cubicBezTo>
                  <a:pt x="493" y="1614"/>
                  <a:pt x="493" y="1614"/>
                  <a:pt x="493" y="1614"/>
                </a:cubicBezTo>
                <a:cubicBezTo>
                  <a:pt x="515" y="1614"/>
                  <a:pt x="533" y="1597"/>
                  <a:pt x="533" y="1575"/>
                </a:cubicBezTo>
                <a:cubicBezTo>
                  <a:pt x="533" y="1552"/>
                  <a:pt x="515" y="1535"/>
                  <a:pt x="493" y="1535"/>
                </a:cubicBezTo>
                <a:cubicBezTo>
                  <a:pt x="213" y="1535"/>
                  <a:pt x="213" y="1535"/>
                  <a:pt x="213" y="1535"/>
                </a:cubicBezTo>
                <a:cubicBezTo>
                  <a:pt x="213" y="1216"/>
                  <a:pt x="213" y="1216"/>
                  <a:pt x="213" y="1216"/>
                </a:cubicBezTo>
                <a:cubicBezTo>
                  <a:pt x="2162" y="1216"/>
                  <a:pt x="2162" y="1216"/>
                  <a:pt x="2162" y="1216"/>
                </a:cubicBezTo>
                <a:cubicBezTo>
                  <a:pt x="2162" y="2189"/>
                  <a:pt x="2162" y="2189"/>
                  <a:pt x="2162" y="2189"/>
                </a:cubicBezTo>
                <a:cubicBezTo>
                  <a:pt x="213" y="2189"/>
                  <a:pt x="213" y="2189"/>
                  <a:pt x="213" y="2189"/>
                </a:cubicBezTo>
                <a:lnTo>
                  <a:pt x="213" y="1869"/>
                </a:lnTo>
                <a:close/>
                <a:moveTo>
                  <a:pt x="1387" y="919"/>
                </a:moveTo>
                <a:cubicBezTo>
                  <a:pt x="1387" y="374"/>
                  <a:pt x="1387" y="374"/>
                  <a:pt x="1387" y="374"/>
                </a:cubicBezTo>
                <a:cubicBezTo>
                  <a:pt x="2105" y="374"/>
                  <a:pt x="2105" y="374"/>
                  <a:pt x="2105" y="374"/>
                </a:cubicBezTo>
                <a:cubicBezTo>
                  <a:pt x="2105" y="919"/>
                  <a:pt x="2105" y="919"/>
                  <a:pt x="2105" y="919"/>
                </a:cubicBezTo>
                <a:cubicBezTo>
                  <a:pt x="1387" y="919"/>
                  <a:pt x="1387" y="919"/>
                  <a:pt x="1387" y="919"/>
                </a:cubicBezTo>
                <a:close/>
              </a:path>
            </a:pathLst>
          </a:custGeom>
          <a:solidFill>
            <a:srgbClr val="fcc51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20"/>
          <p:cNvSpPr/>
          <p:nvPr/>
        </p:nvSpPr>
        <p:spPr>
          <a:xfrm>
            <a:off x="8076960" y="4533840"/>
            <a:ext cx="837720" cy="837720"/>
          </a:xfrm>
          <a:custGeom>
            <a:avLst/>
            <a:gdLst/>
            <a:ahLst/>
            <a:rect l="l" t="t" r="r" b="b"/>
            <a:pathLst>
              <a:path w="11867" h="11867">
                <a:moveTo>
                  <a:pt x="5933" y="11867"/>
                </a:moveTo>
                <a:cubicBezTo>
                  <a:pt x="5133" y="11867"/>
                  <a:pt x="4355" y="11710"/>
                  <a:pt x="3624" y="11401"/>
                </a:cubicBezTo>
                <a:cubicBezTo>
                  <a:pt x="3272" y="11252"/>
                  <a:pt x="2933" y="11068"/>
                  <a:pt x="2616" y="10854"/>
                </a:cubicBezTo>
                <a:cubicBezTo>
                  <a:pt x="2302" y="10641"/>
                  <a:pt x="2006" y="10398"/>
                  <a:pt x="1738" y="10129"/>
                </a:cubicBezTo>
                <a:cubicBezTo>
                  <a:pt x="1469" y="9861"/>
                  <a:pt x="1225" y="9565"/>
                  <a:pt x="1013" y="9251"/>
                </a:cubicBezTo>
                <a:cubicBezTo>
                  <a:pt x="799" y="8934"/>
                  <a:pt x="615" y="8595"/>
                  <a:pt x="466" y="8243"/>
                </a:cubicBezTo>
                <a:cubicBezTo>
                  <a:pt x="157" y="7512"/>
                  <a:pt x="0" y="6734"/>
                  <a:pt x="0" y="5934"/>
                </a:cubicBezTo>
                <a:cubicBezTo>
                  <a:pt x="0" y="5133"/>
                  <a:pt x="157" y="4356"/>
                  <a:pt x="466" y="3624"/>
                </a:cubicBezTo>
                <a:cubicBezTo>
                  <a:pt x="615" y="3272"/>
                  <a:pt x="799" y="2933"/>
                  <a:pt x="1013" y="2616"/>
                </a:cubicBezTo>
                <a:cubicBezTo>
                  <a:pt x="1226" y="2302"/>
                  <a:pt x="1469" y="2006"/>
                  <a:pt x="1738" y="1738"/>
                </a:cubicBezTo>
                <a:cubicBezTo>
                  <a:pt x="2006" y="1470"/>
                  <a:pt x="2302" y="1226"/>
                  <a:pt x="2616" y="1014"/>
                </a:cubicBezTo>
                <a:cubicBezTo>
                  <a:pt x="2933" y="799"/>
                  <a:pt x="3272" y="615"/>
                  <a:pt x="3624" y="466"/>
                </a:cubicBezTo>
                <a:cubicBezTo>
                  <a:pt x="4355" y="157"/>
                  <a:pt x="5133" y="0"/>
                  <a:pt x="5933" y="0"/>
                </a:cubicBezTo>
                <a:cubicBezTo>
                  <a:pt x="6734" y="0"/>
                  <a:pt x="7511" y="157"/>
                  <a:pt x="8243" y="466"/>
                </a:cubicBezTo>
                <a:cubicBezTo>
                  <a:pt x="8595" y="615"/>
                  <a:pt x="8934" y="799"/>
                  <a:pt x="9251" y="1014"/>
                </a:cubicBezTo>
                <a:cubicBezTo>
                  <a:pt x="9565" y="1226"/>
                  <a:pt x="9861" y="1470"/>
                  <a:pt x="10129" y="1738"/>
                </a:cubicBezTo>
                <a:cubicBezTo>
                  <a:pt x="10397" y="2006"/>
                  <a:pt x="10641" y="2302"/>
                  <a:pt x="10853" y="2616"/>
                </a:cubicBezTo>
                <a:cubicBezTo>
                  <a:pt x="11068" y="2933"/>
                  <a:pt x="11252" y="3272"/>
                  <a:pt x="11401" y="3624"/>
                </a:cubicBezTo>
                <a:cubicBezTo>
                  <a:pt x="11710" y="4356"/>
                  <a:pt x="11867" y="5133"/>
                  <a:pt x="11867" y="5934"/>
                </a:cubicBezTo>
                <a:cubicBezTo>
                  <a:pt x="11867" y="6734"/>
                  <a:pt x="11710" y="7512"/>
                  <a:pt x="11401" y="8243"/>
                </a:cubicBezTo>
                <a:cubicBezTo>
                  <a:pt x="11252" y="8595"/>
                  <a:pt x="11068" y="8934"/>
                  <a:pt x="10853" y="9251"/>
                </a:cubicBezTo>
                <a:cubicBezTo>
                  <a:pt x="10641" y="9565"/>
                  <a:pt x="10397" y="9861"/>
                  <a:pt x="10129" y="10129"/>
                </a:cubicBezTo>
                <a:cubicBezTo>
                  <a:pt x="9861" y="10398"/>
                  <a:pt x="9565" y="10642"/>
                  <a:pt x="9251" y="10854"/>
                </a:cubicBezTo>
                <a:cubicBezTo>
                  <a:pt x="8934" y="11068"/>
                  <a:pt x="8595" y="11252"/>
                  <a:pt x="8243" y="11401"/>
                </a:cubicBezTo>
                <a:cubicBezTo>
                  <a:pt x="7511" y="11710"/>
                  <a:pt x="6734" y="11867"/>
                  <a:pt x="5933" y="11867"/>
                </a:cubicBezTo>
                <a:close/>
                <a:moveTo>
                  <a:pt x="5933" y="231"/>
                </a:moveTo>
                <a:cubicBezTo>
                  <a:pt x="2789" y="231"/>
                  <a:pt x="230" y="2789"/>
                  <a:pt x="230" y="5934"/>
                </a:cubicBezTo>
                <a:cubicBezTo>
                  <a:pt x="230" y="9079"/>
                  <a:pt x="2789" y="11637"/>
                  <a:pt x="5933" y="11637"/>
                </a:cubicBezTo>
                <a:cubicBezTo>
                  <a:pt x="9078" y="11637"/>
                  <a:pt x="11637" y="9079"/>
                  <a:pt x="11637" y="5934"/>
                </a:cubicBezTo>
                <a:cubicBezTo>
                  <a:pt x="11637" y="2789"/>
                  <a:pt x="9078" y="231"/>
                  <a:pt x="5933" y="231"/>
                </a:cubicBezTo>
                <a:close/>
              </a:path>
            </a:pathLst>
          </a:custGeom>
          <a:solidFill>
            <a:srgbClr val="fcc51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21"/>
          <p:cNvSpPr/>
          <p:nvPr/>
        </p:nvSpPr>
        <p:spPr>
          <a:xfrm>
            <a:off x="8388000" y="4750920"/>
            <a:ext cx="135720" cy="108360"/>
          </a:xfrm>
          <a:custGeom>
            <a:avLst/>
            <a:gdLst/>
            <a:ahLst/>
            <a:rect l="l" t="t" r="r" b="b"/>
            <a:pathLst>
              <a:path w="84" h="67">
                <a:moveTo>
                  <a:pt x="65" y="0"/>
                </a:moveTo>
                <a:lnTo>
                  <a:pt x="35" y="30"/>
                </a:lnTo>
                <a:lnTo>
                  <a:pt x="19" y="13"/>
                </a:lnTo>
                <a:lnTo>
                  <a:pt x="0" y="32"/>
                </a:lnTo>
                <a:lnTo>
                  <a:pt x="35" y="67"/>
                </a:lnTo>
                <a:lnTo>
                  <a:pt x="84" y="19"/>
                </a:lnTo>
                <a:lnTo>
                  <a:pt x="65" y="0"/>
                </a:lnTo>
                <a:close/>
                <a:moveTo>
                  <a:pt x="11" y="32"/>
                </a:moveTo>
                <a:lnTo>
                  <a:pt x="19" y="24"/>
                </a:lnTo>
                <a:lnTo>
                  <a:pt x="35" y="41"/>
                </a:lnTo>
                <a:lnTo>
                  <a:pt x="65" y="12"/>
                </a:lnTo>
                <a:lnTo>
                  <a:pt x="72" y="19"/>
                </a:lnTo>
                <a:lnTo>
                  <a:pt x="35" y="56"/>
                </a:lnTo>
                <a:lnTo>
                  <a:pt x="11" y="32"/>
                </a:lnTo>
                <a:close/>
              </a:path>
            </a:pathLst>
          </a:custGeom>
          <a:solidFill>
            <a:srgbClr val="fcc51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22"/>
          <p:cNvSpPr/>
          <p:nvPr/>
        </p:nvSpPr>
        <p:spPr>
          <a:xfrm>
            <a:off x="8384760" y="4749480"/>
            <a:ext cx="140760" cy="113040"/>
          </a:xfrm>
          <a:custGeom>
            <a:avLst/>
            <a:gdLst/>
            <a:ahLst/>
            <a:rect l="l" t="t" r="r" b="b"/>
            <a:pathLst>
              <a:path w="87" h="70">
                <a:moveTo>
                  <a:pt x="37" y="70"/>
                </a:moveTo>
                <a:lnTo>
                  <a:pt x="0" y="33"/>
                </a:lnTo>
                <a:lnTo>
                  <a:pt x="21" y="12"/>
                </a:lnTo>
                <a:lnTo>
                  <a:pt x="37" y="29"/>
                </a:lnTo>
                <a:lnTo>
                  <a:pt x="67" y="0"/>
                </a:lnTo>
                <a:lnTo>
                  <a:pt x="87" y="20"/>
                </a:lnTo>
                <a:lnTo>
                  <a:pt x="37" y="70"/>
                </a:lnTo>
                <a:close/>
                <a:moveTo>
                  <a:pt x="3" y="33"/>
                </a:moveTo>
                <a:lnTo>
                  <a:pt x="37" y="67"/>
                </a:lnTo>
                <a:lnTo>
                  <a:pt x="84" y="20"/>
                </a:lnTo>
                <a:lnTo>
                  <a:pt x="67" y="3"/>
                </a:lnTo>
                <a:lnTo>
                  <a:pt x="37" y="32"/>
                </a:lnTo>
                <a:lnTo>
                  <a:pt x="21" y="15"/>
                </a:lnTo>
                <a:lnTo>
                  <a:pt x="3" y="33"/>
                </a:lnTo>
                <a:close/>
                <a:moveTo>
                  <a:pt x="37" y="58"/>
                </a:moveTo>
                <a:lnTo>
                  <a:pt x="12" y="33"/>
                </a:lnTo>
                <a:lnTo>
                  <a:pt x="21" y="24"/>
                </a:lnTo>
                <a:lnTo>
                  <a:pt x="37" y="41"/>
                </a:lnTo>
                <a:lnTo>
                  <a:pt x="67" y="11"/>
                </a:lnTo>
                <a:lnTo>
                  <a:pt x="76" y="20"/>
                </a:lnTo>
                <a:lnTo>
                  <a:pt x="37" y="58"/>
                </a:lnTo>
                <a:close/>
                <a:moveTo>
                  <a:pt x="14" y="33"/>
                </a:moveTo>
                <a:lnTo>
                  <a:pt x="37" y="56"/>
                </a:lnTo>
                <a:lnTo>
                  <a:pt x="73" y="20"/>
                </a:lnTo>
                <a:lnTo>
                  <a:pt x="67" y="14"/>
                </a:lnTo>
                <a:lnTo>
                  <a:pt x="37" y="43"/>
                </a:lnTo>
                <a:lnTo>
                  <a:pt x="21" y="26"/>
                </a:lnTo>
                <a:lnTo>
                  <a:pt x="14" y="33"/>
                </a:lnTo>
                <a:close/>
              </a:path>
            </a:pathLst>
          </a:custGeom>
          <a:solidFill>
            <a:srgbClr val="fcc51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23"/>
          <p:cNvSpPr/>
          <p:nvPr/>
        </p:nvSpPr>
        <p:spPr>
          <a:xfrm>
            <a:off x="8222760" y="4825800"/>
            <a:ext cx="546120" cy="328680"/>
          </a:xfrm>
          <a:custGeom>
            <a:avLst/>
            <a:gdLst/>
            <a:ahLst/>
            <a:rect l="l" t="t" r="r" b="b"/>
            <a:pathLst>
              <a:path w="7741" h="4667">
                <a:moveTo>
                  <a:pt x="7627" y="3779"/>
                </a:moveTo>
                <a:cubicBezTo>
                  <a:pt x="7493" y="3572"/>
                  <a:pt x="7162" y="3444"/>
                  <a:pt x="6779" y="3296"/>
                </a:cubicBezTo>
                <a:cubicBezTo>
                  <a:pt x="6778" y="3295"/>
                  <a:pt x="6778" y="3295"/>
                  <a:pt x="6778" y="3295"/>
                </a:cubicBezTo>
                <a:cubicBezTo>
                  <a:pt x="6773" y="3293"/>
                  <a:pt x="6773" y="3293"/>
                  <a:pt x="6773" y="3293"/>
                </a:cubicBezTo>
                <a:cubicBezTo>
                  <a:pt x="6685" y="3260"/>
                  <a:pt x="6580" y="3219"/>
                  <a:pt x="6474" y="3175"/>
                </a:cubicBezTo>
                <a:cubicBezTo>
                  <a:pt x="6219" y="3068"/>
                  <a:pt x="6068" y="2999"/>
                  <a:pt x="5986" y="2959"/>
                </a:cubicBezTo>
                <a:cubicBezTo>
                  <a:pt x="5957" y="2946"/>
                  <a:pt x="5957" y="2946"/>
                  <a:pt x="5957" y="2946"/>
                </a:cubicBezTo>
                <a:cubicBezTo>
                  <a:pt x="5954" y="2608"/>
                  <a:pt x="5954" y="2608"/>
                  <a:pt x="5954" y="2608"/>
                </a:cubicBezTo>
                <a:cubicBezTo>
                  <a:pt x="5966" y="2594"/>
                  <a:pt x="5966" y="2594"/>
                  <a:pt x="5966" y="2594"/>
                </a:cubicBezTo>
                <a:cubicBezTo>
                  <a:pt x="6031" y="2515"/>
                  <a:pt x="6119" y="2370"/>
                  <a:pt x="6167" y="2126"/>
                </a:cubicBezTo>
                <a:cubicBezTo>
                  <a:pt x="6172" y="2100"/>
                  <a:pt x="6172" y="2100"/>
                  <a:pt x="6172" y="2100"/>
                </a:cubicBezTo>
                <a:cubicBezTo>
                  <a:pt x="6195" y="2090"/>
                  <a:pt x="6195" y="2090"/>
                  <a:pt x="6195" y="2090"/>
                </a:cubicBezTo>
                <a:cubicBezTo>
                  <a:pt x="6208" y="2083"/>
                  <a:pt x="6221" y="2076"/>
                  <a:pt x="6233" y="2067"/>
                </a:cubicBezTo>
                <a:cubicBezTo>
                  <a:pt x="6342" y="1990"/>
                  <a:pt x="6415" y="1832"/>
                  <a:pt x="6421" y="1730"/>
                </a:cubicBezTo>
                <a:cubicBezTo>
                  <a:pt x="6421" y="1717"/>
                  <a:pt x="6439" y="1422"/>
                  <a:pt x="6302" y="1302"/>
                </a:cubicBezTo>
                <a:cubicBezTo>
                  <a:pt x="6282" y="1284"/>
                  <a:pt x="6282" y="1284"/>
                  <a:pt x="6282" y="1284"/>
                </a:cubicBezTo>
                <a:cubicBezTo>
                  <a:pt x="6285" y="1257"/>
                  <a:pt x="6285" y="1257"/>
                  <a:pt x="6285" y="1257"/>
                </a:cubicBezTo>
                <a:cubicBezTo>
                  <a:pt x="6309" y="1059"/>
                  <a:pt x="6315" y="940"/>
                  <a:pt x="6308" y="859"/>
                </a:cubicBezTo>
                <a:cubicBezTo>
                  <a:pt x="6267" y="437"/>
                  <a:pt x="5857" y="0"/>
                  <a:pt x="5240" y="0"/>
                </a:cubicBezTo>
                <a:cubicBezTo>
                  <a:pt x="4624" y="0"/>
                  <a:pt x="4213" y="437"/>
                  <a:pt x="4172" y="860"/>
                </a:cubicBezTo>
                <a:cubicBezTo>
                  <a:pt x="4164" y="938"/>
                  <a:pt x="4171" y="1057"/>
                  <a:pt x="4194" y="1257"/>
                </a:cubicBezTo>
                <a:cubicBezTo>
                  <a:pt x="4198" y="1283"/>
                  <a:pt x="4198" y="1283"/>
                  <a:pt x="4198" y="1283"/>
                </a:cubicBezTo>
                <a:cubicBezTo>
                  <a:pt x="4177" y="1302"/>
                  <a:pt x="4177" y="1302"/>
                  <a:pt x="4177" y="1302"/>
                </a:cubicBezTo>
                <a:cubicBezTo>
                  <a:pt x="4068" y="1398"/>
                  <a:pt x="4051" y="1615"/>
                  <a:pt x="4059" y="1728"/>
                </a:cubicBezTo>
                <a:cubicBezTo>
                  <a:pt x="4066" y="1832"/>
                  <a:pt x="4140" y="1991"/>
                  <a:pt x="4249" y="2068"/>
                </a:cubicBezTo>
                <a:cubicBezTo>
                  <a:pt x="4262" y="2076"/>
                  <a:pt x="4274" y="2084"/>
                  <a:pt x="4285" y="2089"/>
                </a:cubicBezTo>
                <a:cubicBezTo>
                  <a:pt x="4308" y="2100"/>
                  <a:pt x="4308" y="2100"/>
                  <a:pt x="4308" y="2100"/>
                </a:cubicBezTo>
                <a:cubicBezTo>
                  <a:pt x="4313" y="2125"/>
                  <a:pt x="4313" y="2125"/>
                  <a:pt x="4313" y="2125"/>
                </a:cubicBezTo>
                <a:cubicBezTo>
                  <a:pt x="4362" y="2370"/>
                  <a:pt x="4449" y="2514"/>
                  <a:pt x="4514" y="2593"/>
                </a:cubicBezTo>
                <a:cubicBezTo>
                  <a:pt x="4526" y="2608"/>
                  <a:pt x="4526" y="2608"/>
                  <a:pt x="4526" y="2608"/>
                </a:cubicBezTo>
                <a:cubicBezTo>
                  <a:pt x="4523" y="2945"/>
                  <a:pt x="4523" y="2945"/>
                  <a:pt x="4523" y="2945"/>
                </a:cubicBezTo>
                <a:cubicBezTo>
                  <a:pt x="4493" y="2959"/>
                  <a:pt x="4493" y="2959"/>
                  <a:pt x="4493" y="2959"/>
                </a:cubicBezTo>
                <a:cubicBezTo>
                  <a:pt x="4419" y="2995"/>
                  <a:pt x="4273" y="3062"/>
                  <a:pt x="4007" y="3174"/>
                </a:cubicBezTo>
                <a:cubicBezTo>
                  <a:pt x="3917" y="3212"/>
                  <a:pt x="3826" y="3247"/>
                  <a:pt x="3739" y="3281"/>
                </a:cubicBezTo>
                <a:cubicBezTo>
                  <a:pt x="3700" y="3296"/>
                  <a:pt x="3700" y="3296"/>
                  <a:pt x="3700" y="3296"/>
                </a:cubicBezTo>
                <a:cubicBezTo>
                  <a:pt x="3506" y="3371"/>
                  <a:pt x="3325" y="3441"/>
                  <a:pt x="3176" y="3519"/>
                </a:cubicBezTo>
                <a:cubicBezTo>
                  <a:pt x="3165" y="3358"/>
                  <a:pt x="3141" y="3257"/>
                  <a:pt x="3105" y="3200"/>
                </a:cubicBezTo>
                <a:cubicBezTo>
                  <a:pt x="3014" y="3058"/>
                  <a:pt x="2803" y="2977"/>
                  <a:pt x="2558" y="2882"/>
                </a:cubicBezTo>
                <a:cubicBezTo>
                  <a:pt x="2555" y="2881"/>
                  <a:pt x="2555" y="2881"/>
                  <a:pt x="2555" y="2881"/>
                </a:cubicBezTo>
                <a:cubicBezTo>
                  <a:pt x="2498" y="2859"/>
                  <a:pt x="2433" y="2834"/>
                  <a:pt x="2371" y="2808"/>
                </a:cubicBezTo>
                <a:cubicBezTo>
                  <a:pt x="2223" y="2746"/>
                  <a:pt x="2133" y="2705"/>
                  <a:pt x="2081" y="2680"/>
                </a:cubicBezTo>
                <a:cubicBezTo>
                  <a:pt x="2080" y="2520"/>
                  <a:pt x="2080" y="2520"/>
                  <a:pt x="2080" y="2520"/>
                </a:cubicBezTo>
                <a:cubicBezTo>
                  <a:pt x="2122" y="2467"/>
                  <a:pt x="2177" y="2373"/>
                  <a:pt x="2209" y="2222"/>
                </a:cubicBezTo>
                <a:cubicBezTo>
                  <a:pt x="2217" y="2218"/>
                  <a:pt x="2224" y="2213"/>
                  <a:pt x="2232" y="2208"/>
                </a:cubicBezTo>
                <a:cubicBezTo>
                  <a:pt x="2312" y="2151"/>
                  <a:pt x="2363" y="2039"/>
                  <a:pt x="2368" y="1963"/>
                </a:cubicBezTo>
                <a:cubicBezTo>
                  <a:pt x="2370" y="1928"/>
                  <a:pt x="2376" y="1754"/>
                  <a:pt x="2285" y="1666"/>
                </a:cubicBezTo>
                <a:cubicBezTo>
                  <a:pt x="2299" y="1546"/>
                  <a:pt x="2303" y="1471"/>
                  <a:pt x="2299" y="1419"/>
                </a:cubicBezTo>
                <a:cubicBezTo>
                  <a:pt x="2271" y="1137"/>
                  <a:pt x="2000" y="846"/>
                  <a:pt x="1592" y="846"/>
                </a:cubicBezTo>
                <a:cubicBezTo>
                  <a:pt x="1185" y="846"/>
                  <a:pt x="913" y="1137"/>
                  <a:pt x="885" y="1419"/>
                </a:cubicBezTo>
                <a:cubicBezTo>
                  <a:pt x="880" y="1470"/>
                  <a:pt x="884" y="1542"/>
                  <a:pt x="898" y="1666"/>
                </a:cubicBezTo>
                <a:cubicBezTo>
                  <a:pt x="804" y="1757"/>
                  <a:pt x="814" y="1942"/>
                  <a:pt x="815" y="1963"/>
                </a:cubicBezTo>
                <a:cubicBezTo>
                  <a:pt x="821" y="2040"/>
                  <a:pt x="873" y="2153"/>
                  <a:pt x="953" y="2208"/>
                </a:cubicBezTo>
                <a:cubicBezTo>
                  <a:pt x="954" y="2209"/>
                  <a:pt x="954" y="2209"/>
                  <a:pt x="954" y="2209"/>
                </a:cubicBezTo>
                <a:cubicBezTo>
                  <a:pt x="961" y="2214"/>
                  <a:pt x="968" y="2218"/>
                  <a:pt x="974" y="2222"/>
                </a:cubicBezTo>
                <a:cubicBezTo>
                  <a:pt x="1005" y="2373"/>
                  <a:pt x="1061" y="2466"/>
                  <a:pt x="1103" y="2519"/>
                </a:cubicBezTo>
                <a:cubicBezTo>
                  <a:pt x="1101" y="2680"/>
                  <a:pt x="1101" y="2680"/>
                  <a:pt x="1101" y="2680"/>
                </a:cubicBezTo>
                <a:cubicBezTo>
                  <a:pt x="1053" y="2704"/>
                  <a:pt x="964" y="2744"/>
                  <a:pt x="812" y="2808"/>
                </a:cubicBezTo>
                <a:cubicBezTo>
                  <a:pt x="757" y="2831"/>
                  <a:pt x="701" y="2853"/>
                  <a:pt x="647" y="2874"/>
                </a:cubicBezTo>
                <a:cubicBezTo>
                  <a:pt x="624" y="2882"/>
                  <a:pt x="624" y="2882"/>
                  <a:pt x="624" y="2882"/>
                </a:cubicBezTo>
                <a:cubicBezTo>
                  <a:pt x="380" y="2977"/>
                  <a:pt x="169" y="3058"/>
                  <a:pt x="79" y="3199"/>
                </a:cubicBezTo>
                <a:cubicBezTo>
                  <a:pt x="26" y="3281"/>
                  <a:pt x="0" y="3478"/>
                  <a:pt x="0" y="3783"/>
                </a:cubicBezTo>
                <a:cubicBezTo>
                  <a:pt x="0" y="3821"/>
                  <a:pt x="0" y="3821"/>
                  <a:pt x="0" y="3821"/>
                </a:cubicBezTo>
                <a:cubicBezTo>
                  <a:pt x="241" y="3821"/>
                  <a:pt x="241" y="3821"/>
                  <a:pt x="241" y="3821"/>
                </a:cubicBezTo>
                <a:cubicBezTo>
                  <a:pt x="241" y="3783"/>
                  <a:pt x="241" y="3783"/>
                  <a:pt x="241" y="3783"/>
                </a:cubicBezTo>
                <a:cubicBezTo>
                  <a:pt x="242" y="3515"/>
                  <a:pt x="262" y="3362"/>
                  <a:pt x="281" y="3329"/>
                </a:cubicBezTo>
                <a:cubicBezTo>
                  <a:pt x="330" y="3254"/>
                  <a:pt x="524" y="3179"/>
                  <a:pt x="711" y="3107"/>
                </a:cubicBezTo>
                <a:cubicBezTo>
                  <a:pt x="729" y="3100"/>
                  <a:pt x="729" y="3100"/>
                  <a:pt x="729" y="3100"/>
                </a:cubicBezTo>
                <a:cubicBezTo>
                  <a:pt x="783" y="3079"/>
                  <a:pt x="845" y="3055"/>
                  <a:pt x="904" y="3030"/>
                </a:cubicBezTo>
                <a:cubicBezTo>
                  <a:pt x="1175" y="2916"/>
                  <a:pt x="1262" y="2870"/>
                  <a:pt x="1282" y="2858"/>
                </a:cubicBezTo>
                <a:cubicBezTo>
                  <a:pt x="1283" y="2857"/>
                  <a:pt x="1283" y="2857"/>
                  <a:pt x="1283" y="2857"/>
                </a:cubicBezTo>
                <a:cubicBezTo>
                  <a:pt x="1318" y="2836"/>
                  <a:pt x="1340" y="2796"/>
                  <a:pt x="1341" y="2756"/>
                </a:cubicBezTo>
                <a:cubicBezTo>
                  <a:pt x="1343" y="2473"/>
                  <a:pt x="1343" y="2473"/>
                  <a:pt x="1343" y="2473"/>
                </a:cubicBezTo>
                <a:cubicBezTo>
                  <a:pt x="1343" y="2436"/>
                  <a:pt x="1326" y="2400"/>
                  <a:pt x="1297" y="2377"/>
                </a:cubicBezTo>
                <a:cubicBezTo>
                  <a:pt x="1296" y="2376"/>
                  <a:pt x="1296" y="2376"/>
                  <a:pt x="1296" y="2376"/>
                </a:cubicBezTo>
                <a:cubicBezTo>
                  <a:pt x="1293" y="2374"/>
                  <a:pt x="1223" y="2304"/>
                  <a:pt x="1198" y="2108"/>
                </a:cubicBezTo>
                <a:cubicBezTo>
                  <a:pt x="1194" y="2073"/>
                  <a:pt x="1174" y="2042"/>
                  <a:pt x="1145" y="2022"/>
                </a:cubicBezTo>
                <a:cubicBezTo>
                  <a:pt x="1126" y="2010"/>
                  <a:pt x="1104" y="2003"/>
                  <a:pt x="1081" y="2002"/>
                </a:cubicBezTo>
                <a:cubicBezTo>
                  <a:pt x="1069" y="1986"/>
                  <a:pt x="1055" y="1958"/>
                  <a:pt x="1055" y="1948"/>
                </a:cubicBezTo>
                <a:cubicBezTo>
                  <a:pt x="1053" y="1917"/>
                  <a:pt x="1057" y="1879"/>
                  <a:pt x="1063" y="1854"/>
                </a:cubicBezTo>
                <a:cubicBezTo>
                  <a:pt x="1080" y="1849"/>
                  <a:pt x="1096" y="1840"/>
                  <a:pt x="1109" y="1827"/>
                </a:cubicBezTo>
                <a:cubicBezTo>
                  <a:pt x="1137" y="1801"/>
                  <a:pt x="1152" y="1763"/>
                  <a:pt x="1147" y="1724"/>
                </a:cubicBezTo>
                <a:cubicBezTo>
                  <a:pt x="1147" y="1724"/>
                  <a:pt x="1147" y="1724"/>
                  <a:pt x="1147" y="1724"/>
                </a:cubicBezTo>
                <a:cubicBezTo>
                  <a:pt x="1138" y="1657"/>
                  <a:pt x="1118" y="1500"/>
                  <a:pt x="1124" y="1442"/>
                </a:cubicBezTo>
                <a:cubicBezTo>
                  <a:pt x="1141" y="1266"/>
                  <a:pt x="1320" y="1086"/>
                  <a:pt x="1591" y="1086"/>
                </a:cubicBezTo>
                <a:cubicBezTo>
                  <a:pt x="1862" y="1086"/>
                  <a:pt x="2041" y="1267"/>
                  <a:pt x="2058" y="1442"/>
                </a:cubicBezTo>
                <a:cubicBezTo>
                  <a:pt x="2064" y="1500"/>
                  <a:pt x="2045" y="1649"/>
                  <a:pt x="2035" y="1721"/>
                </a:cubicBezTo>
                <a:cubicBezTo>
                  <a:pt x="2035" y="1724"/>
                  <a:pt x="2035" y="1724"/>
                  <a:pt x="2035" y="1724"/>
                </a:cubicBezTo>
                <a:cubicBezTo>
                  <a:pt x="2031" y="1763"/>
                  <a:pt x="2045" y="1801"/>
                  <a:pt x="2073" y="1827"/>
                </a:cubicBezTo>
                <a:cubicBezTo>
                  <a:pt x="2086" y="1840"/>
                  <a:pt x="2102" y="1849"/>
                  <a:pt x="2119" y="1854"/>
                </a:cubicBezTo>
                <a:cubicBezTo>
                  <a:pt x="2125" y="1879"/>
                  <a:pt x="2130" y="1917"/>
                  <a:pt x="2127" y="1948"/>
                </a:cubicBezTo>
                <a:cubicBezTo>
                  <a:pt x="2127" y="1960"/>
                  <a:pt x="2113" y="1986"/>
                  <a:pt x="2101" y="2002"/>
                </a:cubicBezTo>
                <a:cubicBezTo>
                  <a:pt x="2078" y="2002"/>
                  <a:pt x="2056" y="2010"/>
                  <a:pt x="2037" y="2022"/>
                </a:cubicBezTo>
                <a:cubicBezTo>
                  <a:pt x="2008" y="2041"/>
                  <a:pt x="1988" y="2072"/>
                  <a:pt x="1984" y="2107"/>
                </a:cubicBezTo>
                <a:cubicBezTo>
                  <a:pt x="1963" y="2266"/>
                  <a:pt x="1913" y="2344"/>
                  <a:pt x="1891" y="2370"/>
                </a:cubicBezTo>
                <a:cubicBezTo>
                  <a:pt x="1886" y="2376"/>
                  <a:pt x="1886" y="2376"/>
                  <a:pt x="1886" y="2376"/>
                </a:cubicBezTo>
                <a:cubicBezTo>
                  <a:pt x="1885" y="2377"/>
                  <a:pt x="1885" y="2377"/>
                  <a:pt x="1885" y="2377"/>
                </a:cubicBezTo>
                <a:cubicBezTo>
                  <a:pt x="1856" y="2400"/>
                  <a:pt x="1838" y="2436"/>
                  <a:pt x="1839" y="2473"/>
                </a:cubicBezTo>
                <a:cubicBezTo>
                  <a:pt x="1841" y="2755"/>
                  <a:pt x="1841" y="2755"/>
                  <a:pt x="1841" y="2755"/>
                </a:cubicBezTo>
                <a:cubicBezTo>
                  <a:pt x="1842" y="2797"/>
                  <a:pt x="1863" y="2835"/>
                  <a:pt x="1899" y="2857"/>
                </a:cubicBezTo>
                <a:cubicBezTo>
                  <a:pt x="1912" y="2865"/>
                  <a:pt x="1991" y="2910"/>
                  <a:pt x="2278" y="3030"/>
                </a:cubicBezTo>
                <a:cubicBezTo>
                  <a:pt x="2337" y="3054"/>
                  <a:pt x="2397" y="3078"/>
                  <a:pt x="2459" y="3102"/>
                </a:cubicBezTo>
                <a:cubicBezTo>
                  <a:pt x="2470" y="3106"/>
                  <a:pt x="2470" y="3106"/>
                  <a:pt x="2470" y="3106"/>
                </a:cubicBezTo>
                <a:cubicBezTo>
                  <a:pt x="2658" y="3179"/>
                  <a:pt x="2852" y="3254"/>
                  <a:pt x="2901" y="3328"/>
                </a:cubicBezTo>
                <a:cubicBezTo>
                  <a:pt x="2917" y="3356"/>
                  <a:pt x="2935" y="3462"/>
                  <a:pt x="2940" y="3677"/>
                </a:cubicBezTo>
                <a:cubicBezTo>
                  <a:pt x="2905" y="3708"/>
                  <a:pt x="2876" y="3742"/>
                  <a:pt x="2853" y="3778"/>
                </a:cubicBezTo>
                <a:cubicBezTo>
                  <a:pt x="2759" y="3926"/>
                  <a:pt x="2738" y="4339"/>
                  <a:pt x="2738" y="4666"/>
                </a:cubicBezTo>
                <a:cubicBezTo>
                  <a:pt x="2974" y="4666"/>
                  <a:pt x="2974" y="4666"/>
                  <a:pt x="2974" y="4666"/>
                </a:cubicBezTo>
                <a:cubicBezTo>
                  <a:pt x="2975" y="4462"/>
                  <a:pt x="2985" y="4014"/>
                  <a:pt x="3051" y="3906"/>
                </a:cubicBezTo>
                <a:cubicBezTo>
                  <a:pt x="3143" y="3762"/>
                  <a:pt x="3455" y="3642"/>
                  <a:pt x="3786" y="3514"/>
                </a:cubicBezTo>
                <a:cubicBezTo>
                  <a:pt x="3812" y="3504"/>
                  <a:pt x="3812" y="3504"/>
                  <a:pt x="3812" y="3504"/>
                </a:cubicBezTo>
                <a:cubicBezTo>
                  <a:pt x="3900" y="3470"/>
                  <a:pt x="4000" y="3431"/>
                  <a:pt x="4097" y="3391"/>
                </a:cubicBezTo>
                <a:cubicBezTo>
                  <a:pt x="4521" y="3214"/>
                  <a:pt x="4665" y="3136"/>
                  <a:pt x="4699" y="3117"/>
                </a:cubicBezTo>
                <a:cubicBezTo>
                  <a:pt x="4700" y="3116"/>
                  <a:pt x="4700" y="3116"/>
                  <a:pt x="4700" y="3116"/>
                </a:cubicBezTo>
                <a:cubicBezTo>
                  <a:pt x="4734" y="3095"/>
                  <a:pt x="4756" y="3057"/>
                  <a:pt x="4756" y="3017"/>
                </a:cubicBezTo>
                <a:cubicBezTo>
                  <a:pt x="4761" y="2560"/>
                  <a:pt x="4761" y="2560"/>
                  <a:pt x="4761" y="2560"/>
                </a:cubicBezTo>
                <a:cubicBezTo>
                  <a:pt x="4761" y="2523"/>
                  <a:pt x="4743" y="2488"/>
                  <a:pt x="4715" y="2466"/>
                </a:cubicBezTo>
                <a:cubicBezTo>
                  <a:pt x="4685" y="2445"/>
                  <a:pt x="4567" y="2300"/>
                  <a:pt x="4526" y="1978"/>
                </a:cubicBezTo>
                <a:cubicBezTo>
                  <a:pt x="4521" y="1944"/>
                  <a:pt x="4503" y="1913"/>
                  <a:pt x="4474" y="1894"/>
                </a:cubicBezTo>
                <a:cubicBezTo>
                  <a:pt x="4453" y="1881"/>
                  <a:pt x="4429" y="1874"/>
                  <a:pt x="4403" y="1875"/>
                </a:cubicBezTo>
                <a:cubicBezTo>
                  <a:pt x="4380" y="1876"/>
                  <a:pt x="4380" y="1876"/>
                  <a:pt x="4380" y="1876"/>
                </a:cubicBezTo>
                <a:cubicBezTo>
                  <a:pt x="4364" y="1858"/>
                  <a:pt x="4364" y="1858"/>
                  <a:pt x="4364" y="1858"/>
                </a:cubicBezTo>
                <a:cubicBezTo>
                  <a:pt x="4334" y="1826"/>
                  <a:pt x="4296" y="1756"/>
                  <a:pt x="4293" y="1714"/>
                </a:cubicBezTo>
                <a:cubicBezTo>
                  <a:pt x="4288" y="1645"/>
                  <a:pt x="4299" y="1566"/>
                  <a:pt x="4313" y="1521"/>
                </a:cubicBezTo>
                <a:cubicBezTo>
                  <a:pt x="4321" y="1492"/>
                  <a:pt x="4321" y="1492"/>
                  <a:pt x="4321" y="1492"/>
                </a:cubicBezTo>
                <a:cubicBezTo>
                  <a:pt x="4351" y="1485"/>
                  <a:pt x="4351" y="1485"/>
                  <a:pt x="4351" y="1485"/>
                </a:cubicBezTo>
                <a:cubicBezTo>
                  <a:pt x="4372" y="1481"/>
                  <a:pt x="4391" y="1471"/>
                  <a:pt x="4406" y="1457"/>
                </a:cubicBezTo>
                <a:cubicBezTo>
                  <a:pt x="4434" y="1432"/>
                  <a:pt x="4447" y="1394"/>
                  <a:pt x="4443" y="1356"/>
                </a:cubicBezTo>
                <a:cubicBezTo>
                  <a:pt x="4443" y="1355"/>
                  <a:pt x="4443" y="1355"/>
                  <a:pt x="4443" y="1355"/>
                </a:cubicBezTo>
                <a:cubicBezTo>
                  <a:pt x="4427" y="1235"/>
                  <a:pt x="4395" y="984"/>
                  <a:pt x="4405" y="882"/>
                </a:cubicBezTo>
                <a:cubicBezTo>
                  <a:pt x="4436" y="564"/>
                  <a:pt x="4756" y="235"/>
                  <a:pt x="5240" y="235"/>
                </a:cubicBezTo>
                <a:cubicBezTo>
                  <a:pt x="5723" y="235"/>
                  <a:pt x="6043" y="564"/>
                  <a:pt x="6073" y="882"/>
                </a:cubicBezTo>
                <a:cubicBezTo>
                  <a:pt x="6083" y="982"/>
                  <a:pt x="6053" y="1218"/>
                  <a:pt x="6037" y="1346"/>
                </a:cubicBezTo>
                <a:cubicBezTo>
                  <a:pt x="6036" y="1356"/>
                  <a:pt x="6036" y="1356"/>
                  <a:pt x="6036" y="1356"/>
                </a:cubicBezTo>
                <a:cubicBezTo>
                  <a:pt x="6031" y="1393"/>
                  <a:pt x="6045" y="1431"/>
                  <a:pt x="6073" y="1457"/>
                </a:cubicBezTo>
                <a:cubicBezTo>
                  <a:pt x="6088" y="1471"/>
                  <a:pt x="6107" y="1481"/>
                  <a:pt x="6128" y="1486"/>
                </a:cubicBezTo>
                <a:cubicBezTo>
                  <a:pt x="6158" y="1492"/>
                  <a:pt x="6158" y="1492"/>
                  <a:pt x="6158" y="1492"/>
                </a:cubicBezTo>
                <a:cubicBezTo>
                  <a:pt x="6167" y="1522"/>
                  <a:pt x="6167" y="1522"/>
                  <a:pt x="6167" y="1522"/>
                </a:cubicBezTo>
                <a:cubicBezTo>
                  <a:pt x="6180" y="1568"/>
                  <a:pt x="6191" y="1650"/>
                  <a:pt x="6186" y="1716"/>
                </a:cubicBezTo>
                <a:cubicBezTo>
                  <a:pt x="6183" y="1758"/>
                  <a:pt x="6146" y="1827"/>
                  <a:pt x="6115" y="1860"/>
                </a:cubicBezTo>
                <a:cubicBezTo>
                  <a:pt x="6098" y="1876"/>
                  <a:pt x="6098" y="1876"/>
                  <a:pt x="6098" y="1876"/>
                </a:cubicBezTo>
                <a:cubicBezTo>
                  <a:pt x="6075" y="1875"/>
                  <a:pt x="6075" y="1875"/>
                  <a:pt x="6075" y="1875"/>
                </a:cubicBezTo>
                <a:cubicBezTo>
                  <a:pt x="6073" y="1875"/>
                  <a:pt x="6072" y="1875"/>
                  <a:pt x="6071" y="1875"/>
                </a:cubicBezTo>
                <a:cubicBezTo>
                  <a:pt x="6047" y="1875"/>
                  <a:pt x="6023" y="1882"/>
                  <a:pt x="6005" y="1894"/>
                </a:cubicBezTo>
                <a:cubicBezTo>
                  <a:pt x="5976" y="1913"/>
                  <a:pt x="5957" y="1944"/>
                  <a:pt x="5952" y="1978"/>
                </a:cubicBezTo>
                <a:cubicBezTo>
                  <a:pt x="5918" y="2243"/>
                  <a:pt x="5833" y="2382"/>
                  <a:pt x="5792" y="2435"/>
                </a:cubicBezTo>
                <a:cubicBezTo>
                  <a:pt x="5795" y="2442"/>
                  <a:pt x="5795" y="2442"/>
                  <a:pt x="5795" y="2442"/>
                </a:cubicBezTo>
                <a:cubicBezTo>
                  <a:pt x="5763" y="2466"/>
                  <a:pt x="5763" y="2466"/>
                  <a:pt x="5763" y="2466"/>
                </a:cubicBezTo>
                <a:cubicBezTo>
                  <a:pt x="5735" y="2489"/>
                  <a:pt x="5717" y="2524"/>
                  <a:pt x="5718" y="2560"/>
                </a:cubicBezTo>
                <a:cubicBezTo>
                  <a:pt x="5722" y="3017"/>
                  <a:pt x="5722" y="3017"/>
                  <a:pt x="5722" y="3017"/>
                </a:cubicBezTo>
                <a:cubicBezTo>
                  <a:pt x="5723" y="3058"/>
                  <a:pt x="5744" y="3095"/>
                  <a:pt x="5779" y="3117"/>
                </a:cubicBezTo>
                <a:cubicBezTo>
                  <a:pt x="5800" y="3129"/>
                  <a:pt x="5929" y="3202"/>
                  <a:pt x="6383" y="3392"/>
                </a:cubicBezTo>
                <a:cubicBezTo>
                  <a:pt x="6473" y="3429"/>
                  <a:pt x="6564" y="3464"/>
                  <a:pt x="6661" y="3502"/>
                </a:cubicBezTo>
                <a:cubicBezTo>
                  <a:pt x="6693" y="3515"/>
                  <a:pt x="6693" y="3515"/>
                  <a:pt x="6693" y="3515"/>
                </a:cubicBezTo>
                <a:cubicBezTo>
                  <a:pt x="7024" y="3642"/>
                  <a:pt x="7336" y="3763"/>
                  <a:pt x="7428" y="3906"/>
                </a:cubicBezTo>
                <a:cubicBezTo>
                  <a:pt x="7428" y="3906"/>
                  <a:pt x="7428" y="3906"/>
                  <a:pt x="7428" y="3906"/>
                </a:cubicBezTo>
                <a:cubicBezTo>
                  <a:pt x="7495" y="4016"/>
                  <a:pt x="7505" y="4463"/>
                  <a:pt x="7505" y="4667"/>
                </a:cubicBezTo>
                <a:cubicBezTo>
                  <a:pt x="7741" y="4667"/>
                  <a:pt x="7741" y="4667"/>
                  <a:pt x="7741" y="4667"/>
                </a:cubicBezTo>
                <a:cubicBezTo>
                  <a:pt x="7741" y="4202"/>
                  <a:pt x="7701" y="3895"/>
                  <a:pt x="7627" y="3779"/>
                </a:cubicBezTo>
                <a:close/>
              </a:path>
            </a:pathLst>
          </a:custGeom>
          <a:solidFill>
            <a:srgbClr val="fcc51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24"/>
          <p:cNvSpPr/>
          <p:nvPr/>
        </p:nvSpPr>
        <p:spPr>
          <a:xfrm>
            <a:off x="6184080" y="5800680"/>
            <a:ext cx="51480" cy="51480"/>
          </a:xfrm>
          <a:custGeom>
            <a:avLst/>
            <a:gdLst/>
            <a:ahLst/>
            <a:rect l="l" t="t" r="r" b="b"/>
            <a:pathLst>
              <a:path w="177" h="178">
                <a:moveTo>
                  <a:pt x="88" y="178"/>
                </a:moveTo>
                <a:cubicBezTo>
                  <a:pt x="137" y="178"/>
                  <a:pt x="177" y="138"/>
                  <a:pt x="177" y="89"/>
                </a:cubicBezTo>
                <a:cubicBezTo>
                  <a:pt x="177" y="40"/>
                  <a:pt x="137" y="0"/>
                  <a:pt x="88" y="0"/>
                </a:cubicBezTo>
                <a:cubicBezTo>
                  <a:pt x="39" y="0"/>
                  <a:pt x="0" y="40"/>
                  <a:pt x="0" y="89"/>
                </a:cubicBezTo>
                <a:cubicBezTo>
                  <a:pt x="0" y="138"/>
                  <a:pt x="40" y="178"/>
                  <a:pt x="88" y="178"/>
                </a:cubicBezTo>
                <a:close/>
              </a:path>
            </a:pathLst>
          </a:custGeom>
          <a:solidFill>
            <a:srgbClr val="8d8d8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25"/>
          <p:cNvSpPr/>
          <p:nvPr/>
        </p:nvSpPr>
        <p:spPr>
          <a:xfrm>
            <a:off x="5980320" y="5800680"/>
            <a:ext cx="51840" cy="51480"/>
          </a:xfrm>
          <a:prstGeom prst="ellipse">
            <a:avLst/>
          </a:prstGeom>
          <a:solidFill>
            <a:srgbClr val="8d8d8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26"/>
          <p:cNvSpPr/>
          <p:nvPr/>
        </p:nvSpPr>
        <p:spPr>
          <a:xfrm>
            <a:off x="6289560" y="5929920"/>
            <a:ext cx="51480" cy="51480"/>
          </a:xfrm>
          <a:prstGeom prst="ellipse">
            <a:avLst/>
          </a:prstGeom>
          <a:solidFill>
            <a:srgbClr val="8d8d8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27"/>
          <p:cNvSpPr/>
          <p:nvPr/>
        </p:nvSpPr>
        <p:spPr>
          <a:xfrm>
            <a:off x="5984640" y="6236280"/>
            <a:ext cx="90720" cy="81000"/>
          </a:xfrm>
          <a:custGeom>
            <a:avLst/>
            <a:gdLst/>
            <a:ahLst/>
            <a:rect l="l" t="t" r="r" b="b"/>
            <a:pathLst>
              <a:path w="311" h="277">
                <a:moveTo>
                  <a:pt x="113" y="202"/>
                </a:moveTo>
                <a:cubicBezTo>
                  <a:pt x="111" y="205"/>
                  <a:pt x="107" y="207"/>
                  <a:pt x="103" y="207"/>
                </a:cubicBezTo>
                <a:cubicBezTo>
                  <a:pt x="102" y="207"/>
                  <a:pt x="102" y="207"/>
                  <a:pt x="102" y="207"/>
                </a:cubicBezTo>
                <a:cubicBezTo>
                  <a:pt x="98" y="207"/>
                  <a:pt x="94" y="206"/>
                  <a:pt x="92" y="203"/>
                </a:cubicBezTo>
                <a:cubicBezTo>
                  <a:pt x="28" y="142"/>
                  <a:pt x="28" y="142"/>
                  <a:pt x="28" y="142"/>
                </a:cubicBezTo>
                <a:cubicBezTo>
                  <a:pt x="0" y="173"/>
                  <a:pt x="0" y="173"/>
                  <a:pt x="0" y="173"/>
                </a:cubicBezTo>
                <a:cubicBezTo>
                  <a:pt x="106" y="277"/>
                  <a:pt x="106" y="277"/>
                  <a:pt x="106" y="277"/>
                </a:cubicBezTo>
                <a:cubicBezTo>
                  <a:pt x="311" y="28"/>
                  <a:pt x="311" y="28"/>
                  <a:pt x="311" y="28"/>
                </a:cubicBezTo>
                <a:cubicBezTo>
                  <a:pt x="279" y="0"/>
                  <a:pt x="279" y="0"/>
                  <a:pt x="279" y="0"/>
                </a:cubicBezTo>
                <a:lnTo>
                  <a:pt x="113" y="202"/>
                </a:lnTo>
                <a:close/>
              </a:path>
            </a:pathLst>
          </a:custGeom>
          <a:solidFill>
            <a:srgbClr val="8d8d8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28"/>
          <p:cNvSpPr/>
          <p:nvPr/>
        </p:nvSpPr>
        <p:spPr>
          <a:xfrm>
            <a:off x="6085800" y="5929920"/>
            <a:ext cx="51840" cy="51480"/>
          </a:xfrm>
          <a:prstGeom prst="ellipse">
            <a:avLst/>
          </a:prstGeom>
          <a:solidFill>
            <a:srgbClr val="8d8d8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29"/>
          <p:cNvSpPr/>
          <p:nvPr/>
        </p:nvSpPr>
        <p:spPr>
          <a:xfrm>
            <a:off x="5984640" y="6092280"/>
            <a:ext cx="90720" cy="81000"/>
          </a:xfrm>
          <a:custGeom>
            <a:avLst/>
            <a:gdLst/>
            <a:ahLst/>
            <a:rect l="l" t="t" r="r" b="b"/>
            <a:pathLst>
              <a:path w="311" h="277">
                <a:moveTo>
                  <a:pt x="311" y="28"/>
                </a:moveTo>
                <a:cubicBezTo>
                  <a:pt x="279" y="0"/>
                  <a:pt x="279" y="0"/>
                  <a:pt x="279" y="0"/>
                </a:cubicBezTo>
                <a:cubicBezTo>
                  <a:pt x="113" y="202"/>
                  <a:pt x="113" y="202"/>
                  <a:pt x="113" y="202"/>
                </a:cubicBezTo>
                <a:cubicBezTo>
                  <a:pt x="110" y="205"/>
                  <a:pt x="106" y="207"/>
                  <a:pt x="102" y="207"/>
                </a:cubicBezTo>
                <a:cubicBezTo>
                  <a:pt x="98" y="207"/>
                  <a:pt x="94" y="206"/>
                  <a:pt x="91" y="203"/>
                </a:cubicBezTo>
                <a:cubicBezTo>
                  <a:pt x="28" y="142"/>
                  <a:pt x="28" y="142"/>
                  <a:pt x="28" y="142"/>
                </a:cubicBezTo>
                <a:cubicBezTo>
                  <a:pt x="0" y="173"/>
                  <a:pt x="0" y="173"/>
                  <a:pt x="0" y="173"/>
                </a:cubicBezTo>
                <a:cubicBezTo>
                  <a:pt x="106" y="277"/>
                  <a:pt x="106" y="277"/>
                  <a:pt x="106" y="277"/>
                </a:cubicBezTo>
                <a:lnTo>
                  <a:pt x="311" y="28"/>
                </a:lnTo>
                <a:close/>
              </a:path>
            </a:pathLst>
          </a:custGeom>
          <a:solidFill>
            <a:srgbClr val="8d8d8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30"/>
          <p:cNvSpPr/>
          <p:nvPr/>
        </p:nvSpPr>
        <p:spPr>
          <a:xfrm>
            <a:off x="5886720" y="5703120"/>
            <a:ext cx="548280" cy="695880"/>
          </a:xfrm>
          <a:custGeom>
            <a:avLst/>
            <a:gdLst/>
            <a:ahLst/>
            <a:rect l="l" t="t" r="r" b="b"/>
            <a:pathLst>
              <a:path w="1869" h="2373">
                <a:moveTo>
                  <a:pt x="320" y="0"/>
                </a:moveTo>
                <a:cubicBezTo>
                  <a:pt x="144" y="0"/>
                  <a:pt x="0" y="144"/>
                  <a:pt x="0" y="321"/>
                </a:cubicBezTo>
                <a:cubicBezTo>
                  <a:pt x="0" y="2373"/>
                  <a:pt x="0" y="2373"/>
                  <a:pt x="0" y="2373"/>
                </a:cubicBezTo>
                <a:cubicBezTo>
                  <a:pt x="1597" y="2373"/>
                  <a:pt x="1597" y="2373"/>
                  <a:pt x="1597" y="2373"/>
                </a:cubicBezTo>
                <a:cubicBezTo>
                  <a:pt x="1869" y="2101"/>
                  <a:pt x="1869" y="2101"/>
                  <a:pt x="1869" y="2101"/>
                </a:cubicBezTo>
                <a:cubicBezTo>
                  <a:pt x="1869" y="0"/>
                  <a:pt x="1869" y="0"/>
                  <a:pt x="1869" y="0"/>
                </a:cubicBezTo>
                <a:lnTo>
                  <a:pt x="320" y="0"/>
                </a:lnTo>
                <a:close/>
                <a:moveTo>
                  <a:pt x="248" y="1491"/>
                </a:moveTo>
                <a:cubicBezTo>
                  <a:pt x="349" y="1381"/>
                  <a:pt x="349" y="1381"/>
                  <a:pt x="349" y="1381"/>
                </a:cubicBezTo>
                <a:cubicBezTo>
                  <a:pt x="351" y="1378"/>
                  <a:pt x="355" y="1376"/>
                  <a:pt x="359" y="1376"/>
                </a:cubicBezTo>
                <a:cubicBezTo>
                  <a:pt x="360" y="1376"/>
                  <a:pt x="360" y="1376"/>
                  <a:pt x="360" y="1376"/>
                </a:cubicBezTo>
                <a:cubicBezTo>
                  <a:pt x="364" y="1376"/>
                  <a:pt x="367" y="1378"/>
                  <a:pt x="370" y="1381"/>
                </a:cubicBezTo>
                <a:cubicBezTo>
                  <a:pt x="431" y="1440"/>
                  <a:pt x="431" y="1440"/>
                  <a:pt x="431" y="1440"/>
                </a:cubicBezTo>
                <a:cubicBezTo>
                  <a:pt x="595" y="1241"/>
                  <a:pt x="595" y="1241"/>
                  <a:pt x="595" y="1241"/>
                </a:cubicBezTo>
                <a:cubicBezTo>
                  <a:pt x="597" y="1238"/>
                  <a:pt x="601" y="1236"/>
                  <a:pt x="605" y="1235"/>
                </a:cubicBezTo>
                <a:cubicBezTo>
                  <a:pt x="605" y="1235"/>
                  <a:pt x="606" y="1235"/>
                  <a:pt x="606" y="1235"/>
                </a:cubicBezTo>
                <a:cubicBezTo>
                  <a:pt x="609" y="1235"/>
                  <a:pt x="613" y="1236"/>
                  <a:pt x="616" y="1239"/>
                </a:cubicBezTo>
                <a:cubicBezTo>
                  <a:pt x="728" y="1337"/>
                  <a:pt x="728" y="1337"/>
                  <a:pt x="728" y="1337"/>
                </a:cubicBezTo>
                <a:cubicBezTo>
                  <a:pt x="734" y="1342"/>
                  <a:pt x="735" y="1351"/>
                  <a:pt x="730" y="1357"/>
                </a:cubicBezTo>
                <a:cubicBezTo>
                  <a:pt x="455" y="1691"/>
                  <a:pt x="455" y="1691"/>
                  <a:pt x="455" y="1691"/>
                </a:cubicBezTo>
                <a:cubicBezTo>
                  <a:pt x="453" y="1694"/>
                  <a:pt x="449" y="1696"/>
                  <a:pt x="445" y="1696"/>
                </a:cubicBezTo>
                <a:cubicBezTo>
                  <a:pt x="444" y="1696"/>
                  <a:pt x="444" y="1696"/>
                  <a:pt x="444" y="1696"/>
                </a:cubicBezTo>
                <a:cubicBezTo>
                  <a:pt x="440" y="1696"/>
                  <a:pt x="436" y="1695"/>
                  <a:pt x="434" y="1692"/>
                </a:cubicBezTo>
                <a:cubicBezTo>
                  <a:pt x="249" y="1512"/>
                  <a:pt x="249" y="1512"/>
                  <a:pt x="249" y="1512"/>
                </a:cubicBezTo>
                <a:cubicBezTo>
                  <a:pt x="242" y="1506"/>
                  <a:pt x="242" y="1497"/>
                  <a:pt x="248" y="1491"/>
                </a:cubicBezTo>
                <a:close/>
                <a:moveTo>
                  <a:pt x="729" y="1849"/>
                </a:moveTo>
                <a:cubicBezTo>
                  <a:pt x="455" y="2183"/>
                  <a:pt x="455" y="2183"/>
                  <a:pt x="455" y="2183"/>
                </a:cubicBezTo>
                <a:cubicBezTo>
                  <a:pt x="452" y="2186"/>
                  <a:pt x="448" y="2188"/>
                  <a:pt x="444" y="2188"/>
                </a:cubicBezTo>
                <a:cubicBezTo>
                  <a:pt x="444" y="2188"/>
                  <a:pt x="444" y="2188"/>
                  <a:pt x="444" y="2188"/>
                </a:cubicBezTo>
                <a:cubicBezTo>
                  <a:pt x="440" y="2188"/>
                  <a:pt x="436" y="2186"/>
                  <a:pt x="434" y="2184"/>
                </a:cubicBezTo>
                <a:cubicBezTo>
                  <a:pt x="248" y="2004"/>
                  <a:pt x="248" y="2004"/>
                  <a:pt x="248" y="2004"/>
                </a:cubicBezTo>
                <a:cubicBezTo>
                  <a:pt x="242" y="1998"/>
                  <a:pt x="242" y="1989"/>
                  <a:pt x="248" y="1983"/>
                </a:cubicBezTo>
                <a:cubicBezTo>
                  <a:pt x="349" y="1873"/>
                  <a:pt x="349" y="1873"/>
                  <a:pt x="349" y="1873"/>
                </a:cubicBezTo>
                <a:cubicBezTo>
                  <a:pt x="351" y="1870"/>
                  <a:pt x="355" y="1869"/>
                  <a:pt x="359" y="1869"/>
                </a:cubicBezTo>
                <a:cubicBezTo>
                  <a:pt x="359" y="1869"/>
                  <a:pt x="360" y="1869"/>
                  <a:pt x="360" y="1869"/>
                </a:cubicBezTo>
                <a:cubicBezTo>
                  <a:pt x="364" y="1869"/>
                  <a:pt x="367" y="1870"/>
                  <a:pt x="370" y="1873"/>
                </a:cubicBezTo>
                <a:cubicBezTo>
                  <a:pt x="431" y="1932"/>
                  <a:pt x="431" y="1932"/>
                  <a:pt x="431" y="1932"/>
                </a:cubicBezTo>
                <a:cubicBezTo>
                  <a:pt x="595" y="1733"/>
                  <a:pt x="595" y="1733"/>
                  <a:pt x="595" y="1733"/>
                </a:cubicBezTo>
                <a:cubicBezTo>
                  <a:pt x="598" y="1730"/>
                  <a:pt x="601" y="1728"/>
                  <a:pt x="605" y="1727"/>
                </a:cubicBezTo>
                <a:cubicBezTo>
                  <a:pt x="609" y="1727"/>
                  <a:pt x="613" y="1728"/>
                  <a:pt x="616" y="1731"/>
                </a:cubicBezTo>
                <a:cubicBezTo>
                  <a:pt x="728" y="1829"/>
                  <a:pt x="728" y="1829"/>
                  <a:pt x="728" y="1829"/>
                </a:cubicBezTo>
                <a:cubicBezTo>
                  <a:pt x="734" y="1834"/>
                  <a:pt x="734" y="1843"/>
                  <a:pt x="729" y="1849"/>
                </a:cubicBezTo>
                <a:close/>
                <a:moveTo>
                  <a:pt x="610" y="862"/>
                </a:moveTo>
                <a:cubicBezTo>
                  <a:pt x="610" y="826"/>
                  <a:pt x="622" y="792"/>
                  <a:pt x="645" y="764"/>
                </a:cubicBezTo>
                <a:cubicBezTo>
                  <a:pt x="471" y="563"/>
                  <a:pt x="471" y="563"/>
                  <a:pt x="471" y="563"/>
                </a:cubicBezTo>
                <a:cubicBezTo>
                  <a:pt x="451" y="573"/>
                  <a:pt x="429" y="578"/>
                  <a:pt x="408" y="578"/>
                </a:cubicBezTo>
                <a:cubicBezTo>
                  <a:pt x="321" y="578"/>
                  <a:pt x="251" y="507"/>
                  <a:pt x="251" y="421"/>
                </a:cubicBezTo>
                <a:cubicBezTo>
                  <a:pt x="251" y="335"/>
                  <a:pt x="321" y="264"/>
                  <a:pt x="408" y="264"/>
                </a:cubicBezTo>
                <a:cubicBezTo>
                  <a:pt x="494" y="264"/>
                  <a:pt x="564" y="335"/>
                  <a:pt x="564" y="421"/>
                </a:cubicBezTo>
                <a:cubicBezTo>
                  <a:pt x="564" y="459"/>
                  <a:pt x="551" y="495"/>
                  <a:pt x="526" y="524"/>
                </a:cubicBezTo>
                <a:cubicBezTo>
                  <a:pt x="698" y="722"/>
                  <a:pt x="698" y="722"/>
                  <a:pt x="698" y="722"/>
                </a:cubicBezTo>
                <a:cubicBezTo>
                  <a:pt x="719" y="711"/>
                  <a:pt x="743" y="706"/>
                  <a:pt x="767" y="706"/>
                </a:cubicBezTo>
                <a:cubicBezTo>
                  <a:pt x="786" y="706"/>
                  <a:pt x="806" y="709"/>
                  <a:pt x="825" y="717"/>
                </a:cubicBezTo>
                <a:cubicBezTo>
                  <a:pt x="988" y="528"/>
                  <a:pt x="988" y="528"/>
                  <a:pt x="988" y="528"/>
                </a:cubicBezTo>
                <a:cubicBezTo>
                  <a:pt x="961" y="499"/>
                  <a:pt x="945" y="461"/>
                  <a:pt x="945" y="421"/>
                </a:cubicBezTo>
                <a:cubicBezTo>
                  <a:pt x="945" y="335"/>
                  <a:pt x="1016" y="265"/>
                  <a:pt x="1102" y="265"/>
                </a:cubicBezTo>
                <a:cubicBezTo>
                  <a:pt x="1188" y="265"/>
                  <a:pt x="1259" y="335"/>
                  <a:pt x="1259" y="421"/>
                </a:cubicBezTo>
                <a:cubicBezTo>
                  <a:pt x="1259" y="459"/>
                  <a:pt x="1246" y="494"/>
                  <a:pt x="1222" y="522"/>
                </a:cubicBezTo>
                <a:cubicBezTo>
                  <a:pt x="1394" y="721"/>
                  <a:pt x="1394" y="721"/>
                  <a:pt x="1394" y="721"/>
                </a:cubicBezTo>
                <a:cubicBezTo>
                  <a:pt x="1415" y="711"/>
                  <a:pt x="1438" y="706"/>
                  <a:pt x="1461" y="706"/>
                </a:cubicBezTo>
                <a:cubicBezTo>
                  <a:pt x="1547" y="706"/>
                  <a:pt x="1617" y="776"/>
                  <a:pt x="1617" y="862"/>
                </a:cubicBezTo>
                <a:cubicBezTo>
                  <a:pt x="1617" y="948"/>
                  <a:pt x="1547" y="1019"/>
                  <a:pt x="1461" y="1019"/>
                </a:cubicBezTo>
                <a:cubicBezTo>
                  <a:pt x="1375" y="1019"/>
                  <a:pt x="1304" y="948"/>
                  <a:pt x="1304" y="862"/>
                </a:cubicBezTo>
                <a:cubicBezTo>
                  <a:pt x="1304" y="826"/>
                  <a:pt x="1317" y="791"/>
                  <a:pt x="1340" y="763"/>
                </a:cubicBezTo>
                <a:cubicBezTo>
                  <a:pt x="1168" y="563"/>
                  <a:pt x="1168" y="563"/>
                  <a:pt x="1168" y="563"/>
                </a:cubicBezTo>
                <a:cubicBezTo>
                  <a:pt x="1146" y="573"/>
                  <a:pt x="1124" y="578"/>
                  <a:pt x="1102" y="578"/>
                </a:cubicBezTo>
                <a:cubicBezTo>
                  <a:pt x="1083" y="578"/>
                  <a:pt x="1064" y="574"/>
                  <a:pt x="1045" y="566"/>
                </a:cubicBezTo>
                <a:cubicBezTo>
                  <a:pt x="881" y="755"/>
                  <a:pt x="881" y="755"/>
                  <a:pt x="881" y="755"/>
                </a:cubicBezTo>
                <a:cubicBezTo>
                  <a:pt x="908" y="784"/>
                  <a:pt x="923" y="823"/>
                  <a:pt x="923" y="862"/>
                </a:cubicBezTo>
                <a:cubicBezTo>
                  <a:pt x="923" y="948"/>
                  <a:pt x="853" y="1018"/>
                  <a:pt x="767" y="1018"/>
                </a:cubicBezTo>
                <a:cubicBezTo>
                  <a:pt x="680" y="1018"/>
                  <a:pt x="610" y="948"/>
                  <a:pt x="610" y="862"/>
                </a:cubicBezTo>
                <a:close/>
                <a:moveTo>
                  <a:pt x="1626" y="2044"/>
                </a:moveTo>
                <a:cubicBezTo>
                  <a:pt x="1626" y="2052"/>
                  <a:pt x="1619" y="2059"/>
                  <a:pt x="1611" y="2059"/>
                </a:cubicBezTo>
                <a:cubicBezTo>
                  <a:pt x="802" y="2059"/>
                  <a:pt x="802" y="2059"/>
                  <a:pt x="802" y="2059"/>
                </a:cubicBezTo>
                <a:cubicBezTo>
                  <a:pt x="794" y="2059"/>
                  <a:pt x="787" y="2052"/>
                  <a:pt x="787" y="2044"/>
                </a:cubicBezTo>
                <a:cubicBezTo>
                  <a:pt x="787" y="2005"/>
                  <a:pt x="787" y="2005"/>
                  <a:pt x="787" y="2005"/>
                </a:cubicBezTo>
                <a:cubicBezTo>
                  <a:pt x="787" y="1997"/>
                  <a:pt x="794" y="1991"/>
                  <a:pt x="802" y="1991"/>
                </a:cubicBezTo>
                <a:cubicBezTo>
                  <a:pt x="1611" y="1991"/>
                  <a:pt x="1611" y="1991"/>
                  <a:pt x="1611" y="1991"/>
                </a:cubicBezTo>
                <a:cubicBezTo>
                  <a:pt x="1619" y="1991"/>
                  <a:pt x="1626" y="1997"/>
                  <a:pt x="1626" y="2005"/>
                </a:cubicBezTo>
                <a:cubicBezTo>
                  <a:pt x="1626" y="2044"/>
                  <a:pt x="1626" y="2044"/>
                  <a:pt x="1626" y="2044"/>
                </a:cubicBezTo>
                <a:close/>
                <a:moveTo>
                  <a:pt x="1626" y="1908"/>
                </a:moveTo>
                <a:cubicBezTo>
                  <a:pt x="1626" y="1916"/>
                  <a:pt x="1619" y="1923"/>
                  <a:pt x="1611" y="1923"/>
                </a:cubicBezTo>
                <a:cubicBezTo>
                  <a:pt x="802" y="1923"/>
                  <a:pt x="802" y="1923"/>
                  <a:pt x="802" y="1923"/>
                </a:cubicBezTo>
                <a:cubicBezTo>
                  <a:pt x="794" y="1923"/>
                  <a:pt x="787" y="1916"/>
                  <a:pt x="787" y="1908"/>
                </a:cubicBezTo>
                <a:cubicBezTo>
                  <a:pt x="787" y="1870"/>
                  <a:pt x="787" y="1870"/>
                  <a:pt x="787" y="1870"/>
                </a:cubicBezTo>
                <a:cubicBezTo>
                  <a:pt x="787" y="1862"/>
                  <a:pt x="794" y="1855"/>
                  <a:pt x="802" y="1855"/>
                </a:cubicBezTo>
                <a:cubicBezTo>
                  <a:pt x="1611" y="1855"/>
                  <a:pt x="1611" y="1855"/>
                  <a:pt x="1611" y="1855"/>
                </a:cubicBezTo>
                <a:cubicBezTo>
                  <a:pt x="1619" y="1855"/>
                  <a:pt x="1626" y="1862"/>
                  <a:pt x="1626" y="1870"/>
                </a:cubicBezTo>
                <a:cubicBezTo>
                  <a:pt x="1626" y="1908"/>
                  <a:pt x="1626" y="1908"/>
                  <a:pt x="1626" y="1908"/>
                </a:cubicBezTo>
                <a:close/>
                <a:moveTo>
                  <a:pt x="1626" y="1552"/>
                </a:moveTo>
                <a:cubicBezTo>
                  <a:pt x="1626" y="1560"/>
                  <a:pt x="1619" y="1566"/>
                  <a:pt x="1611" y="1566"/>
                </a:cubicBezTo>
                <a:cubicBezTo>
                  <a:pt x="802" y="1566"/>
                  <a:pt x="802" y="1566"/>
                  <a:pt x="802" y="1566"/>
                </a:cubicBezTo>
                <a:cubicBezTo>
                  <a:pt x="794" y="1566"/>
                  <a:pt x="787" y="1560"/>
                  <a:pt x="787" y="1552"/>
                </a:cubicBezTo>
                <a:cubicBezTo>
                  <a:pt x="787" y="1513"/>
                  <a:pt x="787" y="1513"/>
                  <a:pt x="787" y="1513"/>
                </a:cubicBezTo>
                <a:cubicBezTo>
                  <a:pt x="787" y="1505"/>
                  <a:pt x="794" y="1498"/>
                  <a:pt x="802" y="1498"/>
                </a:cubicBezTo>
                <a:cubicBezTo>
                  <a:pt x="1611" y="1498"/>
                  <a:pt x="1611" y="1498"/>
                  <a:pt x="1611" y="1498"/>
                </a:cubicBezTo>
                <a:cubicBezTo>
                  <a:pt x="1619" y="1498"/>
                  <a:pt x="1626" y="1505"/>
                  <a:pt x="1626" y="1513"/>
                </a:cubicBezTo>
                <a:cubicBezTo>
                  <a:pt x="1626" y="1552"/>
                  <a:pt x="1626" y="1552"/>
                  <a:pt x="1626" y="1552"/>
                </a:cubicBezTo>
                <a:close/>
                <a:moveTo>
                  <a:pt x="1626" y="1416"/>
                </a:moveTo>
                <a:cubicBezTo>
                  <a:pt x="1626" y="1423"/>
                  <a:pt x="1619" y="1430"/>
                  <a:pt x="1611" y="1430"/>
                </a:cubicBezTo>
                <a:cubicBezTo>
                  <a:pt x="802" y="1430"/>
                  <a:pt x="802" y="1430"/>
                  <a:pt x="802" y="1430"/>
                </a:cubicBezTo>
                <a:cubicBezTo>
                  <a:pt x="794" y="1430"/>
                  <a:pt x="787" y="1423"/>
                  <a:pt x="787" y="1416"/>
                </a:cubicBezTo>
                <a:cubicBezTo>
                  <a:pt x="787" y="1377"/>
                  <a:pt x="787" y="1377"/>
                  <a:pt x="787" y="1377"/>
                </a:cubicBezTo>
                <a:cubicBezTo>
                  <a:pt x="787" y="1369"/>
                  <a:pt x="794" y="1362"/>
                  <a:pt x="802" y="1362"/>
                </a:cubicBezTo>
                <a:cubicBezTo>
                  <a:pt x="1611" y="1362"/>
                  <a:pt x="1611" y="1362"/>
                  <a:pt x="1611" y="1362"/>
                </a:cubicBezTo>
                <a:cubicBezTo>
                  <a:pt x="1619" y="1362"/>
                  <a:pt x="1626" y="1369"/>
                  <a:pt x="1626" y="1377"/>
                </a:cubicBezTo>
                <a:cubicBezTo>
                  <a:pt x="1626" y="1416"/>
                  <a:pt x="1626" y="1416"/>
                  <a:pt x="1626" y="1416"/>
                </a:cubicBezTo>
                <a:close/>
              </a:path>
            </a:pathLst>
          </a:custGeom>
          <a:solidFill>
            <a:srgbClr val="8d8d8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9" name="Imagen 51" descr=""/>
          <p:cNvPicPr/>
          <p:nvPr/>
        </p:nvPicPr>
        <p:blipFill>
          <a:blip r:embed="rId8"/>
          <a:stretch/>
        </p:blipFill>
        <p:spPr>
          <a:xfrm rot="7200000">
            <a:off x="5378760" y="3340080"/>
            <a:ext cx="494640" cy="733320"/>
          </a:xfrm>
          <a:prstGeom prst="rect">
            <a:avLst/>
          </a:prstGeom>
          <a:ln>
            <a:noFill/>
          </a:ln>
        </p:spPr>
      </p:pic>
      <p:pic>
        <p:nvPicPr>
          <p:cNvPr id="340" name="Imagen 53" descr=""/>
          <p:cNvPicPr/>
          <p:nvPr/>
        </p:nvPicPr>
        <p:blipFill>
          <a:blip r:embed="rId9"/>
          <a:stretch/>
        </p:blipFill>
        <p:spPr>
          <a:xfrm rot="11880000">
            <a:off x="9000720" y="3279240"/>
            <a:ext cx="1101240" cy="631440"/>
          </a:xfrm>
          <a:prstGeom prst="rect">
            <a:avLst/>
          </a:prstGeom>
          <a:ln>
            <a:noFill/>
          </a:ln>
        </p:spPr>
      </p:pic>
      <p:pic>
        <p:nvPicPr>
          <p:cNvPr id="341" name="Imagen 54" descr=""/>
          <p:cNvPicPr/>
          <p:nvPr/>
        </p:nvPicPr>
        <p:blipFill>
          <a:blip r:embed="rId10"/>
          <a:stretch/>
        </p:blipFill>
        <p:spPr>
          <a:xfrm>
            <a:off x="10359720" y="4466520"/>
            <a:ext cx="774720" cy="203040"/>
          </a:xfrm>
          <a:prstGeom prst="rect">
            <a:avLst/>
          </a:prstGeom>
          <a:ln>
            <a:noFill/>
          </a:ln>
        </p:spPr>
      </p:pic>
      <p:pic>
        <p:nvPicPr>
          <p:cNvPr id="342" name="Imagen 52" descr=""/>
          <p:cNvPicPr/>
          <p:nvPr/>
        </p:nvPicPr>
        <p:blipFill>
          <a:blip r:embed="rId11"/>
          <a:stretch/>
        </p:blipFill>
        <p:spPr>
          <a:xfrm rot="583800">
            <a:off x="7009920" y="3536640"/>
            <a:ext cx="1332720" cy="890280"/>
          </a:xfrm>
          <a:prstGeom prst="rect">
            <a:avLst/>
          </a:prstGeom>
          <a:ln>
            <a:noFill/>
          </a:ln>
        </p:spPr>
      </p:pic>
      <p:pic>
        <p:nvPicPr>
          <p:cNvPr id="343" name="Imagen 56" descr=""/>
          <p:cNvPicPr/>
          <p:nvPr/>
        </p:nvPicPr>
        <p:blipFill>
          <a:blip r:embed="rId12"/>
          <a:stretch/>
        </p:blipFill>
        <p:spPr>
          <a:xfrm rot="2753400">
            <a:off x="6798600" y="4368240"/>
            <a:ext cx="1332720" cy="400320"/>
          </a:xfrm>
          <a:prstGeom prst="rect">
            <a:avLst/>
          </a:prstGeom>
          <a:ln>
            <a:noFill/>
          </a:ln>
        </p:spPr>
      </p:pic>
      <p:pic>
        <p:nvPicPr>
          <p:cNvPr id="344" name="Imagen 57" descr=""/>
          <p:cNvPicPr/>
          <p:nvPr/>
        </p:nvPicPr>
        <p:blipFill>
          <a:blip r:embed="rId13"/>
          <a:stretch/>
        </p:blipFill>
        <p:spPr>
          <a:xfrm rot="15388200">
            <a:off x="6053760" y="4600080"/>
            <a:ext cx="1332720" cy="737640"/>
          </a:xfrm>
          <a:prstGeom prst="rect">
            <a:avLst/>
          </a:prstGeom>
          <a:ln>
            <a:noFill/>
          </a:ln>
        </p:spPr>
      </p:pic>
      <p:pic>
        <p:nvPicPr>
          <p:cNvPr id="345" name="Imagen 58" descr=""/>
          <p:cNvPicPr/>
          <p:nvPr/>
        </p:nvPicPr>
        <p:blipFill>
          <a:blip r:embed="rId14"/>
          <a:stretch/>
        </p:blipFill>
        <p:spPr>
          <a:xfrm rot="967200">
            <a:off x="8850600" y="4924800"/>
            <a:ext cx="960120" cy="716400"/>
          </a:xfrm>
          <a:prstGeom prst="rect">
            <a:avLst/>
          </a:prstGeom>
          <a:ln>
            <a:noFill/>
          </a:ln>
        </p:spPr>
      </p:pic>
      <p:sp>
        <p:nvSpPr>
          <p:cNvPr id="346" name="CustomShape 31"/>
          <p:cNvSpPr/>
          <p:nvPr/>
        </p:nvSpPr>
        <p:spPr>
          <a:xfrm>
            <a:off x="9535680" y="4149720"/>
            <a:ext cx="767520" cy="767520"/>
          </a:xfrm>
          <a:custGeom>
            <a:avLst/>
            <a:gdLst/>
            <a:ahLst/>
            <a:rect l="l" t="t" r="r" b="b"/>
            <a:pathLst>
              <a:path w="2586" h="2587">
                <a:moveTo>
                  <a:pt x="1293" y="2587"/>
                </a:moveTo>
                <a:cubicBezTo>
                  <a:pt x="1119" y="2587"/>
                  <a:pt x="949" y="2553"/>
                  <a:pt x="789" y="2485"/>
                </a:cubicBezTo>
                <a:cubicBezTo>
                  <a:pt x="713" y="2453"/>
                  <a:pt x="639" y="2413"/>
                  <a:pt x="570" y="2366"/>
                </a:cubicBezTo>
                <a:cubicBezTo>
                  <a:pt x="501" y="2319"/>
                  <a:pt x="437" y="2267"/>
                  <a:pt x="379" y="2208"/>
                </a:cubicBezTo>
                <a:cubicBezTo>
                  <a:pt x="320" y="2149"/>
                  <a:pt x="267" y="2085"/>
                  <a:pt x="221" y="2017"/>
                </a:cubicBezTo>
                <a:cubicBezTo>
                  <a:pt x="174" y="1947"/>
                  <a:pt x="134" y="1873"/>
                  <a:pt x="101" y="1797"/>
                </a:cubicBezTo>
                <a:cubicBezTo>
                  <a:pt x="34" y="1637"/>
                  <a:pt x="0" y="1468"/>
                  <a:pt x="0" y="1293"/>
                </a:cubicBezTo>
                <a:cubicBezTo>
                  <a:pt x="0" y="1119"/>
                  <a:pt x="34" y="949"/>
                  <a:pt x="101" y="790"/>
                </a:cubicBezTo>
                <a:cubicBezTo>
                  <a:pt x="134" y="713"/>
                  <a:pt x="174" y="639"/>
                  <a:pt x="221" y="570"/>
                </a:cubicBezTo>
                <a:cubicBezTo>
                  <a:pt x="267" y="502"/>
                  <a:pt x="320" y="437"/>
                  <a:pt x="379" y="379"/>
                </a:cubicBezTo>
                <a:cubicBezTo>
                  <a:pt x="437" y="321"/>
                  <a:pt x="501" y="267"/>
                  <a:pt x="570" y="221"/>
                </a:cubicBezTo>
                <a:cubicBezTo>
                  <a:pt x="639" y="174"/>
                  <a:pt x="713" y="134"/>
                  <a:pt x="789" y="102"/>
                </a:cubicBezTo>
                <a:cubicBezTo>
                  <a:pt x="949" y="34"/>
                  <a:pt x="1119" y="0"/>
                  <a:pt x="1293" y="0"/>
                </a:cubicBezTo>
                <a:cubicBezTo>
                  <a:pt x="1467" y="0"/>
                  <a:pt x="1637" y="34"/>
                  <a:pt x="1797" y="101"/>
                </a:cubicBezTo>
                <a:cubicBezTo>
                  <a:pt x="1873" y="134"/>
                  <a:pt x="1947" y="174"/>
                  <a:pt x="2016" y="221"/>
                </a:cubicBezTo>
                <a:cubicBezTo>
                  <a:pt x="2085" y="267"/>
                  <a:pt x="2149" y="320"/>
                  <a:pt x="2207" y="379"/>
                </a:cubicBezTo>
                <a:cubicBezTo>
                  <a:pt x="2266" y="437"/>
                  <a:pt x="2319" y="501"/>
                  <a:pt x="2365" y="570"/>
                </a:cubicBezTo>
                <a:cubicBezTo>
                  <a:pt x="2412" y="639"/>
                  <a:pt x="2452" y="713"/>
                  <a:pt x="2485" y="789"/>
                </a:cubicBezTo>
                <a:cubicBezTo>
                  <a:pt x="2552" y="949"/>
                  <a:pt x="2586" y="1118"/>
                  <a:pt x="2586" y="1293"/>
                </a:cubicBezTo>
                <a:cubicBezTo>
                  <a:pt x="2586" y="1467"/>
                  <a:pt x="2552" y="1637"/>
                  <a:pt x="2485" y="1797"/>
                </a:cubicBezTo>
                <a:cubicBezTo>
                  <a:pt x="2452" y="1873"/>
                  <a:pt x="2412" y="1947"/>
                  <a:pt x="2365" y="2016"/>
                </a:cubicBezTo>
                <a:cubicBezTo>
                  <a:pt x="2319" y="2085"/>
                  <a:pt x="2266" y="2149"/>
                  <a:pt x="2207" y="2207"/>
                </a:cubicBezTo>
                <a:cubicBezTo>
                  <a:pt x="2149" y="2266"/>
                  <a:pt x="2085" y="2319"/>
                  <a:pt x="2016" y="2365"/>
                </a:cubicBezTo>
                <a:cubicBezTo>
                  <a:pt x="1947" y="2412"/>
                  <a:pt x="1873" y="2452"/>
                  <a:pt x="1797" y="2485"/>
                </a:cubicBezTo>
                <a:cubicBezTo>
                  <a:pt x="1637" y="2553"/>
                  <a:pt x="1468" y="2587"/>
                  <a:pt x="1293" y="2587"/>
                </a:cubicBezTo>
                <a:close/>
              </a:path>
            </a:pathLst>
          </a:custGeom>
          <a:solidFill>
            <a:srgbClr val="ef7d0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32"/>
          <p:cNvSpPr/>
          <p:nvPr/>
        </p:nvSpPr>
        <p:spPr>
          <a:xfrm>
            <a:off x="9625680" y="4253760"/>
            <a:ext cx="589680" cy="565200"/>
          </a:xfrm>
          <a:custGeom>
            <a:avLst/>
            <a:gdLst/>
            <a:ahLst/>
            <a:rect l="l" t="t" r="r" b="b"/>
            <a:pathLst>
              <a:path w="1986" h="1907">
                <a:moveTo>
                  <a:pt x="1724" y="702"/>
                </a:moveTo>
                <a:cubicBezTo>
                  <a:pt x="1974" y="454"/>
                  <a:pt x="1974" y="454"/>
                  <a:pt x="1974" y="454"/>
                </a:cubicBezTo>
                <a:cubicBezTo>
                  <a:pt x="1982" y="446"/>
                  <a:pt x="1986" y="434"/>
                  <a:pt x="1985" y="422"/>
                </a:cubicBezTo>
                <a:cubicBezTo>
                  <a:pt x="1983" y="410"/>
                  <a:pt x="1976" y="400"/>
                  <a:pt x="1966" y="394"/>
                </a:cubicBezTo>
                <a:cubicBezTo>
                  <a:pt x="1288" y="5"/>
                  <a:pt x="1288" y="5"/>
                  <a:pt x="1288" y="5"/>
                </a:cubicBezTo>
                <a:cubicBezTo>
                  <a:pt x="1283" y="2"/>
                  <a:pt x="1276" y="0"/>
                  <a:pt x="1270" y="0"/>
                </a:cubicBezTo>
                <a:cubicBezTo>
                  <a:pt x="1260" y="0"/>
                  <a:pt x="1250" y="4"/>
                  <a:pt x="1243" y="11"/>
                </a:cubicBezTo>
                <a:cubicBezTo>
                  <a:pt x="993" y="260"/>
                  <a:pt x="993" y="260"/>
                  <a:pt x="993" y="260"/>
                </a:cubicBezTo>
                <a:cubicBezTo>
                  <a:pt x="743" y="11"/>
                  <a:pt x="743" y="11"/>
                  <a:pt x="743" y="11"/>
                </a:cubicBezTo>
                <a:cubicBezTo>
                  <a:pt x="736" y="4"/>
                  <a:pt x="726" y="0"/>
                  <a:pt x="716" y="0"/>
                </a:cubicBezTo>
                <a:cubicBezTo>
                  <a:pt x="710" y="0"/>
                  <a:pt x="703" y="2"/>
                  <a:pt x="697" y="5"/>
                </a:cubicBezTo>
                <a:cubicBezTo>
                  <a:pt x="20" y="394"/>
                  <a:pt x="20" y="394"/>
                  <a:pt x="20" y="394"/>
                </a:cubicBezTo>
                <a:cubicBezTo>
                  <a:pt x="10" y="400"/>
                  <a:pt x="3" y="411"/>
                  <a:pt x="2" y="422"/>
                </a:cubicBezTo>
                <a:cubicBezTo>
                  <a:pt x="0" y="434"/>
                  <a:pt x="4" y="446"/>
                  <a:pt x="12" y="454"/>
                </a:cubicBezTo>
                <a:cubicBezTo>
                  <a:pt x="262" y="702"/>
                  <a:pt x="262" y="702"/>
                  <a:pt x="262" y="702"/>
                </a:cubicBezTo>
                <a:cubicBezTo>
                  <a:pt x="12" y="951"/>
                  <a:pt x="12" y="951"/>
                  <a:pt x="12" y="951"/>
                </a:cubicBezTo>
                <a:cubicBezTo>
                  <a:pt x="4" y="959"/>
                  <a:pt x="0" y="970"/>
                  <a:pt x="2" y="982"/>
                </a:cubicBezTo>
                <a:cubicBezTo>
                  <a:pt x="3" y="993"/>
                  <a:pt x="10" y="1004"/>
                  <a:pt x="20" y="1010"/>
                </a:cubicBezTo>
                <a:cubicBezTo>
                  <a:pt x="277" y="1158"/>
                  <a:pt x="277" y="1158"/>
                  <a:pt x="277" y="1158"/>
                </a:cubicBezTo>
                <a:cubicBezTo>
                  <a:pt x="277" y="1480"/>
                  <a:pt x="277" y="1480"/>
                  <a:pt x="277" y="1480"/>
                </a:cubicBezTo>
                <a:cubicBezTo>
                  <a:pt x="277" y="1493"/>
                  <a:pt x="285" y="1506"/>
                  <a:pt x="296" y="1513"/>
                </a:cubicBezTo>
                <a:cubicBezTo>
                  <a:pt x="974" y="1902"/>
                  <a:pt x="974" y="1902"/>
                  <a:pt x="974" y="1902"/>
                </a:cubicBezTo>
                <a:cubicBezTo>
                  <a:pt x="979" y="1905"/>
                  <a:pt x="986" y="1907"/>
                  <a:pt x="993" y="1907"/>
                </a:cubicBezTo>
                <a:cubicBezTo>
                  <a:pt x="1000" y="1907"/>
                  <a:pt x="1006" y="1905"/>
                  <a:pt x="1012" y="1902"/>
                </a:cubicBezTo>
                <a:cubicBezTo>
                  <a:pt x="1689" y="1513"/>
                  <a:pt x="1689" y="1513"/>
                  <a:pt x="1689" y="1513"/>
                </a:cubicBezTo>
                <a:cubicBezTo>
                  <a:pt x="1701" y="1506"/>
                  <a:pt x="1708" y="1493"/>
                  <a:pt x="1708" y="1480"/>
                </a:cubicBezTo>
                <a:cubicBezTo>
                  <a:pt x="1708" y="1158"/>
                  <a:pt x="1708" y="1158"/>
                  <a:pt x="1708" y="1158"/>
                </a:cubicBezTo>
                <a:cubicBezTo>
                  <a:pt x="1966" y="1010"/>
                  <a:pt x="1966" y="1010"/>
                  <a:pt x="1966" y="1010"/>
                </a:cubicBezTo>
                <a:cubicBezTo>
                  <a:pt x="1976" y="1004"/>
                  <a:pt x="1983" y="993"/>
                  <a:pt x="1984" y="982"/>
                </a:cubicBezTo>
                <a:cubicBezTo>
                  <a:pt x="1986" y="970"/>
                  <a:pt x="1982" y="959"/>
                  <a:pt x="1973" y="951"/>
                </a:cubicBezTo>
                <a:lnTo>
                  <a:pt x="1724" y="702"/>
                </a:lnTo>
                <a:close/>
                <a:moveTo>
                  <a:pt x="1031" y="1182"/>
                </a:moveTo>
                <a:cubicBezTo>
                  <a:pt x="1243" y="1393"/>
                  <a:pt x="1243" y="1393"/>
                  <a:pt x="1243" y="1393"/>
                </a:cubicBezTo>
                <a:cubicBezTo>
                  <a:pt x="1249" y="1399"/>
                  <a:pt x="1257" y="1402"/>
                  <a:pt x="1267" y="1403"/>
                </a:cubicBezTo>
                <a:cubicBezTo>
                  <a:pt x="1267" y="1403"/>
                  <a:pt x="1267" y="1403"/>
                  <a:pt x="1267" y="1403"/>
                </a:cubicBezTo>
                <a:cubicBezTo>
                  <a:pt x="1268" y="1403"/>
                  <a:pt x="1268" y="1404"/>
                  <a:pt x="1269" y="1404"/>
                </a:cubicBezTo>
                <a:cubicBezTo>
                  <a:pt x="1276" y="1404"/>
                  <a:pt x="1283" y="1402"/>
                  <a:pt x="1288" y="1399"/>
                </a:cubicBezTo>
                <a:cubicBezTo>
                  <a:pt x="1633" y="1201"/>
                  <a:pt x="1633" y="1201"/>
                  <a:pt x="1633" y="1201"/>
                </a:cubicBezTo>
                <a:cubicBezTo>
                  <a:pt x="1633" y="1458"/>
                  <a:pt x="1633" y="1458"/>
                  <a:pt x="1633" y="1458"/>
                </a:cubicBezTo>
                <a:cubicBezTo>
                  <a:pt x="1031" y="1804"/>
                  <a:pt x="1031" y="1804"/>
                  <a:pt x="1031" y="1804"/>
                </a:cubicBezTo>
                <a:cubicBezTo>
                  <a:pt x="1031" y="1182"/>
                  <a:pt x="1031" y="1182"/>
                  <a:pt x="1031" y="1182"/>
                </a:cubicBezTo>
                <a:close/>
                <a:moveTo>
                  <a:pt x="1664" y="749"/>
                </a:moveTo>
                <a:cubicBezTo>
                  <a:pt x="1885" y="969"/>
                  <a:pt x="1885" y="969"/>
                  <a:pt x="1885" y="969"/>
                </a:cubicBezTo>
                <a:cubicBezTo>
                  <a:pt x="1276" y="1319"/>
                  <a:pt x="1276" y="1319"/>
                  <a:pt x="1276" y="1319"/>
                </a:cubicBezTo>
                <a:cubicBezTo>
                  <a:pt x="1054" y="1099"/>
                  <a:pt x="1054" y="1099"/>
                  <a:pt x="1054" y="1099"/>
                </a:cubicBezTo>
                <a:lnTo>
                  <a:pt x="1664" y="749"/>
                </a:lnTo>
                <a:close/>
                <a:moveTo>
                  <a:pt x="1054" y="305"/>
                </a:moveTo>
                <a:cubicBezTo>
                  <a:pt x="1276" y="85"/>
                  <a:pt x="1276" y="85"/>
                  <a:pt x="1276" y="85"/>
                </a:cubicBezTo>
                <a:cubicBezTo>
                  <a:pt x="1885" y="435"/>
                  <a:pt x="1885" y="435"/>
                  <a:pt x="1885" y="435"/>
                </a:cubicBezTo>
                <a:cubicBezTo>
                  <a:pt x="1664" y="655"/>
                  <a:pt x="1664" y="655"/>
                  <a:pt x="1664" y="655"/>
                </a:cubicBezTo>
                <a:lnTo>
                  <a:pt x="1054" y="305"/>
                </a:lnTo>
                <a:close/>
                <a:moveTo>
                  <a:pt x="1595" y="702"/>
                </a:moveTo>
                <a:cubicBezTo>
                  <a:pt x="993" y="1048"/>
                  <a:pt x="993" y="1048"/>
                  <a:pt x="993" y="1048"/>
                </a:cubicBezTo>
                <a:cubicBezTo>
                  <a:pt x="391" y="702"/>
                  <a:pt x="391" y="702"/>
                  <a:pt x="391" y="702"/>
                </a:cubicBezTo>
                <a:cubicBezTo>
                  <a:pt x="842" y="443"/>
                  <a:pt x="842" y="443"/>
                  <a:pt x="842" y="443"/>
                </a:cubicBezTo>
                <a:cubicBezTo>
                  <a:pt x="993" y="356"/>
                  <a:pt x="993" y="356"/>
                  <a:pt x="993" y="356"/>
                </a:cubicBezTo>
                <a:cubicBezTo>
                  <a:pt x="1540" y="670"/>
                  <a:pt x="1540" y="670"/>
                  <a:pt x="1540" y="670"/>
                </a:cubicBezTo>
                <a:lnTo>
                  <a:pt x="1595" y="702"/>
                </a:lnTo>
                <a:close/>
                <a:moveTo>
                  <a:pt x="100" y="435"/>
                </a:moveTo>
                <a:cubicBezTo>
                  <a:pt x="710" y="85"/>
                  <a:pt x="710" y="85"/>
                  <a:pt x="710" y="85"/>
                </a:cubicBezTo>
                <a:cubicBezTo>
                  <a:pt x="932" y="305"/>
                  <a:pt x="932" y="305"/>
                  <a:pt x="932" y="305"/>
                </a:cubicBezTo>
                <a:cubicBezTo>
                  <a:pt x="322" y="655"/>
                  <a:pt x="322" y="655"/>
                  <a:pt x="322" y="655"/>
                </a:cubicBezTo>
                <a:lnTo>
                  <a:pt x="100" y="435"/>
                </a:lnTo>
                <a:close/>
                <a:moveTo>
                  <a:pt x="353" y="1201"/>
                </a:moveTo>
                <a:cubicBezTo>
                  <a:pt x="697" y="1399"/>
                  <a:pt x="697" y="1399"/>
                  <a:pt x="697" y="1399"/>
                </a:cubicBezTo>
                <a:cubicBezTo>
                  <a:pt x="703" y="1402"/>
                  <a:pt x="709" y="1404"/>
                  <a:pt x="716" y="1404"/>
                </a:cubicBezTo>
                <a:cubicBezTo>
                  <a:pt x="717" y="1404"/>
                  <a:pt x="718" y="1403"/>
                  <a:pt x="718" y="1403"/>
                </a:cubicBezTo>
                <a:cubicBezTo>
                  <a:pt x="728" y="1403"/>
                  <a:pt x="737" y="1399"/>
                  <a:pt x="743" y="1393"/>
                </a:cubicBezTo>
                <a:cubicBezTo>
                  <a:pt x="955" y="1182"/>
                  <a:pt x="955" y="1182"/>
                  <a:pt x="955" y="1182"/>
                </a:cubicBezTo>
                <a:cubicBezTo>
                  <a:pt x="955" y="1804"/>
                  <a:pt x="955" y="1804"/>
                  <a:pt x="955" y="1804"/>
                </a:cubicBezTo>
                <a:cubicBezTo>
                  <a:pt x="353" y="1458"/>
                  <a:pt x="353" y="1458"/>
                  <a:pt x="353" y="1458"/>
                </a:cubicBezTo>
                <a:lnTo>
                  <a:pt x="353" y="1201"/>
                </a:lnTo>
                <a:close/>
                <a:moveTo>
                  <a:pt x="931" y="1099"/>
                </a:moveTo>
                <a:cubicBezTo>
                  <a:pt x="710" y="1319"/>
                  <a:pt x="710" y="1319"/>
                  <a:pt x="710" y="1319"/>
                </a:cubicBezTo>
                <a:cubicBezTo>
                  <a:pt x="334" y="1103"/>
                  <a:pt x="334" y="1103"/>
                  <a:pt x="334" y="1103"/>
                </a:cubicBezTo>
                <a:cubicBezTo>
                  <a:pt x="333" y="1103"/>
                  <a:pt x="333" y="1103"/>
                  <a:pt x="333" y="1103"/>
                </a:cubicBezTo>
                <a:cubicBezTo>
                  <a:pt x="100" y="969"/>
                  <a:pt x="100" y="969"/>
                  <a:pt x="100" y="969"/>
                </a:cubicBezTo>
                <a:cubicBezTo>
                  <a:pt x="322" y="749"/>
                  <a:pt x="322" y="749"/>
                  <a:pt x="322" y="749"/>
                </a:cubicBezTo>
                <a:lnTo>
                  <a:pt x="931" y="10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33"/>
          <p:cNvSpPr/>
          <p:nvPr/>
        </p:nvSpPr>
        <p:spPr>
          <a:xfrm>
            <a:off x="11266920" y="4123440"/>
            <a:ext cx="736560" cy="774720"/>
          </a:xfrm>
          <a:custGeom>
            <a:avLst/>
            <a:gdLst/>
            <a:ahLst/>
            <a:rect l="l" t="t" r="r" b="b"/>
            <a:pathLst>
              <a:path w="2248" h="2358">
                <a:moveTo>
                  <a:pt x="1936" y="2353"/>
                </a:moveTo>
                <a:cubicBezTo>
                  <a:pt x="1958" y="2353"/>
                  <a:pt x="1980" y="2331"/>
                  <a:pt x="1980" y="2309"/>
                </a:cubicBezTo>
                <a:cubicBezTo>
                  <a:pt x="1980" y="2085"/>
                  <a:pt x="1980" y="2085"/>
                  <a:pt x="1980" y="2085"/>
                </a:cubicBezTo>
                <a:cubicBezTo>
                  <a:pt x="1980" y="2083"/>
                  <a:pt x="1982" y="2082"/>
                  <a:pt x="1984" y="2082"/>
                </a:cubicBezTo>
                <a:cubicBezTo>
                  <a:pt x="2202" y="2082"/>
                  <a:pt x="2202" y="2082"/>
                  <a:pt x="2202" y="2082"/>
                </a:cubicBezTo>
                <a:cubicBezTo>
                  <a:pt x="2230" y="2082"/>
                  <a:pt x="2246" y="2060"/>
                  <a:pt x="2246" y="2037"/>
                </a:cubicBezTo>
                <a:cubicBezTo>
                  <a:pt x="2246" y="1427"/>
                  <a:pt x="2246" y="1427"/>
                  <a:pt x="2246" y="1427"/>
                </a:cubicBezTo>
                <a:cubicBezTo>
                  <a:pt x="2248" y="1420"/>
                  <a:pt x="2246" y="1412"/>
                  <a:pt x="2243" y="1407"/>
                </a:cubicBezTo>
                <a:cubicBezTo>
                  <a:pt x="2235" y="1398"/>
                  <a:pt x="2223" y="1392"/>
                  <a:pt x="2208" y="1392"/>
                </a:cubicBezTo>
                <a:cubicBezTo>
                  <a:pt x="2125" y="1392"/>
                  <a:pt x="2125" y="1392"/>
                  <a:pt x="2125" y="1392"/>
                </a:cubicBezTo>
                <a:cubicBezTo>
                  <a:pt x="2123" y="1392"/>
                  <a:pt x="2121" y="1390"/>
                  <a:pt x="2121" y="1389"/>
                </a:cubicBezTo>
                <a:cubicBezTo>
                  <a:pt x="2108" y="1224"/>
                  <a:pt x="2088" y="1001"/>
                  <a:pt x="2064" y="960"/>
                </a:cubicBezTo>
                <a:cubicBezTo>
                  <a:pt x="2025" y="903"/>
                  <a:pt x="1935" y="868"/>
                  <a:pt x="1838" y="831"/>
                </a:cubicBezTo>
                <a:cubicBezTo>
                  <a:pt x="1825" y="825"/>
                  <a:pt x="1812" y="821"/>
                  <a:pt x="1800" y="816"/>
                </a:cubicBezTo>
                <a:cubicBezTo>
                  <a:pt x="1787" y="810"/>
                  <a:pt x="1774" y="806"/>
                  <a:pt x="1761" y="801"/>
                </a:cubicBezTo>
                <a:cubicBezTo>
                  <a:pt x="1720" y="786"/>
                  <a:pt x="1690" y="771"/>
                  <a:pt x="1670" y="762"/>
                </a:cubicBezTo>
                <a:cubicBezTo>
                  <a:pt x="1657" y="756"/>
                  <a:pt x="1648" y="751"/>
                  <a:pt x="1639" y="747"/>
                </a:cubicBezTo>
                <a:cubicBezTo>
                  <a:pt x="1637" y="747"/>
                  <a:pt x="1635" y="745"/>
                  <a:pt x="1635" y="744"/>
                </a:cubicBezTo>
                <a:cubicBezTo>
                  <a:pt x="1635" y="681"/>
                  <a:pt x="1635" y="681"/>
                  <a:pt x="1635" y="681"/>
                </a:cubicBezTo>
                <a:cubicBezTo>
                  <a:pt x="1635" y="679"/>
                  <a:pt x="1635" y="679"/>
                  <a:pt x="1637" y="677"/>
                </a:cubicBezTo>
                <a:cubicBezTo>
                  <a:pt x="1652" y="662"/>
                  <a:pt x="1672" y="631"/>
                  <a:pt x="1689" y="559"/>
                </a:cubicBezTo>
                <a:cubicBezTo>
                  <a:pt x="1689" y="557"/>
                  <a:pt x="1691" y="555"/>
                  <a:pt x="1693" y="555"/>
                </a:cubicBezTo>
                <a:cubicBezTo>
                  <a:pt x="1693" y="555"/>
                  <a:pt x="1693" y="555"/>
                  <a:pt x="1694" y="554"/>
                </a:cubicBezTo>
                <a:cubicBezTo>
                  <a:pt x="1696" y="552"/>
                  <a:pt x="1698" y="550"/>
                  <a:pt x="1700" y="550"/>
                </a:cubicBezTo>
                <a:cubicBezTo>
                  <a:pt x="1733" y="526"/>
                  <a:pt x="1752" y="478"/>
                  <a:pt x="1755" y="452"/>
                </a:cubicBezTo>
                <a:cubicBezTo>
                  <a:pt x="1755" y="450"/>
                  <a:pt x="1755" y="450"/>
                  <a:pt x="1755" y="450"/>
                </a:cubicBezTo>
                <a:cubicBezTo>
                  <a:pt x="1757" y="380"/>
                  <a:pt x="1739" y="349"/>
                  <a:pt x="1722" y="336"/>
                </a:cubicBezTo>
                <a:cubicBezTo>
                  <a:pt x="1720" y="334"/>
                  <a:pt x="1720" y="334"/>
                  <a:pt x="1720" y="332"/>
                </a:cubicBezTo>
                <a:cubicBezTo>
                  <a:pt x="1722" y="317"/>
                  <a:pt x="1722" y="317"/>
                  <a:pt x="1722" y="317"/>
                </a:cubicBezTo>
                <a:cubicBezTo>
                  <a:pt x="1726" y="280"/>
                  <a:pt x="1730" y="253"/>
                  <a:pt x="1726" y="232"/>
                </a:cubicBezTo>
                <a:cubicBezTo>
                  <a:pt x="1716" y="120"/>
                  <a:pt x="1604" y="0"/>
                  <a:pt x="1439" y="0"/>
                </a:cubicBezTo>
                <a:cubicBezTo>
                  <a:pt x="1334" y="0"/>
                  <a:pt x="1266" y="48"/>
                  <a:pt x="1234" y="75"/>
                </a:cubicBezTo>
                <a:cubicBezTo>
                  <a:pt x="1234" y="75"/>
                  <a:pt x="1233" y="77"/>
                  <a:pt x="1231" y="77"/>
                </a:cubicBezTo>
                <a:cubicBezTo>
                  <a:pt x="343" y="77"/>
                  <a:pt x="343" y="77"/>
                  <a:pt x="343" y="77"/>
                </a:cubicBezTo>
                <a:cubicBezTo>
                  <a:pt x="315" y="77"/>
                  <a:pt x="299" y="99"/>
                  <a:pt x="299" y="122"/>
                </a:cubicBezTo>
                <a:cubicBezTo>
                  <a:pt x="299" y="663"/>
                  <a:pt x="299" y="663"/>
                  <a:pt x="299" y="663"/>
                </a:cubicBezTo>
                <a:cubicBezTo>
                  <a:pt x="299" y="665"/>
                  <a:pt x="297" y="667"/>
                  <a:pt x="295" y="667"/>
                </a:cubicBezTo>
                <a:cubicBezTo>
                  <a:pt x="44" y="667"/>
                  <a:pt x="44" y="667"/>
                  <a:pt x="44" y="667"/>
                </a:cubicBezTo>
                <a:cubicBezTo>
                  <a:pt x="16" y="667"/>
                  <a:pt x="0" y="689"/>
                  <a:pt x="0" y="711"/>
                </a:cubicBezTo>
                <a:cubicBezTo>
                  <a:pt x="0" y="2168"/>
                  <a:pt x="0" y="2168"/>
                  <a:pt x="0" y="2168"/>
                </a:cubicBezTo>
                <a:cubicBezTo>
                  <a:pt x="0" y="2196"/>
                  <a:pt x="22" y="2213"/>
                  <a:pt x="44" y="2213"/>
                </a:cubicBezTo>
                <a:cubicBezTo>
                  <a:pt x="67" y="2213"/>
                  <a:pt x="89" y="2191"/>
                  <a:pt x="89" y="2168"/>
                </a:cubicBezTo>
                <a:cubicBezTo>
                  <a:pt x="89" y="759"/>
                  <a:pt x="89" y="759"/>
                  <a:pt x="89" y="759"/>
                </a:cubicBezTo>
                <a:cubicBezTo>
                  <a:pt x="89" y="757"/>
                  <a:pt x="90" y="755"/>
                  <a:pt x="92" y="755"/>
                </a:cubicBezTo>
                <a:cubicBezTo>
                  <a:pt x="295" y="755"/>
                  <a:pt x="295" y="755"/>
                  <a:pt x="295" y="755"/>
                </a:cubicBezTo>
                <a:cubicBezTo>
                  <a:pt x="297" y="755"/>
                  <a:pt x="299" y="757"/>
                  <a:pt x="299" y="759"/>
                </a:cubicBezTo>
                <a:cubicBezTo>
                  <a:pt x="299" y="1093"/>
                  <a:pt x="299" y="1093"/>
                  <a:pt x="299" y="1093"/>
                </a:cubicBezTo>
                <a:cubicBezTo>
                  <a:pt x="299" y="1121"/>
                  <a:pt x="321" y="1137"/>
                  <a:pt x="343" y="1137"/>
                </a:cubicBezTo>
                <a:cubicBezTo>
                  <a:pt x="366" y="1137"/>
                  <a:pt x="388" y="1115"/>
                  <a:pt x="388" y="1093"/>
                </a:cubicBezTo>
                <a:cubicBezTo>
                  <a:pt x="388" y="164"/>
                  <a:pt x="388" y="164"/>
                  <a:pt x="388" y="164"/>
                </a:cubicBezTo>
                <a:cubicBezTo>
                  <a:pt x="388" y="162"/>
                  <a:pt x="389" y="160"/>
                  <a:pt x="391" y="160"/>
                </a:cubicBezTo>
                <a:cubicBezTo>
                  <a:pt x="1156" y="160"/>
                  <a:pt x="1156" y="160"/>
                  <a:pt x="1156" y="160"/>
                </a:cubicBezTo>
                <a:cubicBezTo>
                  <a:pt x="1158" y="160"/>
                  <a:pt x="1159" y="160"/>
                  <a:pt x="1159" y="162"/>
                </a:cubicBezTo>
                <a:cubicBezTo>
                  <a:pt x="1159" y="164"/>
                  <a:pt x="1159" y="166"/>
                  <a:pt x="1159" y="166"/>
                </a:cubicBezTo>
                <a:cubicBezTo>
                  <a:pt x="1150" y="184"/>
                  <a:pt x="1145" y="203"/>
                  <a:pt x="1145" y="221"/>
                </a:cubicBezTo>
                <a:cubicBezTo>
                  <a:pt x="1145" y="245"/>
                  <a:pt x="1145" y="278"/>
                  <a:pt x="1150" y="323"/>
                </a:cubicBezTo>
                <a:cubicBezTo>
                  <a:pt x="1150" y="324"/>
                  <a:pt x="1150" y="326"/>
                  <a:pt x="1148" y="326"/>
                </a:cubicBezTo>
                <a:cubicBezTo>
                  <a:pt x="1117" y="357"/>
                  <a:pt x="1115" y="419"/>
                  <a:pt x="1115" y="443"/>
                </a:cubicBezTo>
                <a:cubicBezTo>
                  <a:pt x="1115" y="444"/>
                  <a:pt x="1115" y="444"/>
                  <a:pt x="1115" y="444"/>
                </a:cubicBezTo>
                <a:cubicBezTo>
                  <a:pt x="1115" y="478"/>
                  <a:pt x="1139" y="518"/>
                  <a:pt x="1171" y="543"/>
                </a:cubicBezTo>
                <a:cubicBezTo>
                  <a:pt x="1174" y="543"/>
                  <a:pt x="1176" y="544"/>
                  <a:pt x="1176" y="546"/>
                </a:cubicBezTo>
                <a:cubicBezTo>
                  <a:pt x="1178" y="548"/>
                  <a:pt x="1178" y="548"/>
                  <a:pt x="1178" y="548"/>
                </a:cubicBezTo>
                <a:cubicBezTo>
                  <a:pt x="1180" y="548"/>
                  <a:pt x="1182" y="550"/>
                  <a:pt x="1182" y="551"/>
                </a:cubicBezTo>
                <a:cubicBezTo>
                  <a:pt x="1198" y="624"/>
                  <a:pt x="1218" y="655"/>
                  <a:pt x="1233" y="670"/>
                </a:cubicBezTo>
                <a:cubicBezTo>
                  <a:pt x="1233" y="670"/>
                  <a:pt x="1235" y="671"/>
                  <a:pt x="1235" y="673"/>
                </a:cubicBezTo>
                <a:cubicBezTo>
                  <a:pt x="1235" y="736"/>
                  <a:pt x="1235" y="736"/>
                  <a:pt x="1235" y="736"/>
                </a:cubicBezTo>
                <a:cubicBezTo>
                  <a:pt x="1235" y="738"/>
                  <a:pt x="1233" y="740"/>
                  <a:pt x="1233" y="740"/>
                </a:cubicBezTo>
                <a:cubicBezTo>
                  <a:pt x="1215" y="749"/>
                  <a:pt x="1174" y="769"/>
                  <a:pt x="1117" y="793"/>
                </a:cubicBezTo>
                <a:cubicBezTo>
                  <a:pt x="1000" y="839"/>
                  <a:pt x="900" y="884"/>
                  <a:pt x="853" y="952"/>
                </a:cubicBezTo>
                <a:cubicBezTo>
                  <a:pt x="825" y="1006"/>
                  <a:pt x="868" y="1466"/>
                  <a:pt x="980" y="2319"/>
                </a:cubicBezTo>
                <a:cubicBezTo>
                  <a:pt x="984" y="2341"/>
                  <a:pt x="1002" y="2358"/>
                  <a:pt x="1025" y="2358"/>
                </a:cubicBezTo>
                <a:cubicBezTo>
                  <a:pt x="1028" y="2358"/>
                  <a:pt x="1028" y="2358"/>
                  <a:pt x="1028" y="2358"/>
                </a:cubicBezTo>
                <a:cubicBezTo>
                  <a:pt x="1056" y="2352"/>
                  <a:pt x="1072" y="2330"/>
                  <a:pt x="1067" y="2304"/>
                </a:cubicBezTo>
                <a:cubicBezTo>
                  <a:pt x="1008" y="1832"/>
                  <a:pt x="921" y="1091"/>
                  <a:pt x="932" y="991"/>
                </a:cubicBezTo>
                <a:cubicBezTo>
                  <a:pt x="932" y="991"/>
                  <a:pt x="932" y="989"/>
                  <a:pt x="934" y="989"/>
                </a:cubicBezTo>
                <a:cubicBezTo>
                  <a:pt x="969" y="943"/>
                  <a:pt x="1055" y="908"/>
                  <a:pt x="1148" y="871"/>
                </a:cubicBezTo>
                <a:cubicBezTo>
                  <a:pt x="1281" y="817"/>
                  <a:pt x="1297" y="804"/>
                  <a:pt x="1299" y="800"/>
                </a:cubicBezTo>
                <a:cubicBezTo>
                  <a:pt x="1299" y="799"/>
                  <a:pt x="1301" y="799"/>
                  <a:pt x="1301" y="799"/>
                </a:cubicBezTo>
                <a:cubicBezTo>
                  <a:pt x="1310" y="791"/>
                  <a:pt x="1323" y="780"/>
                  <a:pt x="1323" y="758"/>
                </a:cubicBezTo>
                <a:cubicBezTo>
                  <a:pt x="1323" y="644"/>
                  <a:pt x="1323" y="644"/>
                  <a:pt x="1323" y="644"/>
                </a:cubicBezTo>
                <a:cubicBezTo>
                  <a:pt x="1323" y="629"/>
                  <a:pt x="1317" y="616"/>
                  <a:pt x="1306" y="609"/>
                </a:cubicBezTo>
                <a:cubicBezTo>
                  <a:pt x="1304" y="607"/>
                  <a:pt x="1275" y="577"/>
                  <a:pt x="1260" y="494"/>
                </a:cubicBezTo>
                <a:cubicBezTo>
                  <a:pt x="1260" y="482"/>
                  <a:pt x="1251" y="468"/>
                  <a:pt x="1240" y="465"/>
                </a:cubicBezTo>
                <a:cubicBezTo>
                  <a:pt x="1230" y="461"/>
                  <a:pt x="1221" y="456"/>
                  <a:pt x="1218" y="456"/>
                </a:cubicBezTo>
                <a:cubicBezTo>
                  <a:pt x="1216" y="456"/>
                  <a:pt x="1216" y="456"/>
                  <a:pt x="1214" y="454"/>
                </a:cubicBezTo>
                <a:cubicBezTo>
                  <a:pt x="1208" y="448"/>
                  <a:pt x="1203" y="437"/>
                  <a:pt x="1203" y="432"/>
                </a:cubicBezTo>
                <a:cubicBezTo>
                  <a:pt x="1203" y="421"/>
                  <a:pt x="1203" y="402"/>
                  <a:pt x="1209" y="391"/>
                </a:cubicBezTo>
                <a:cubicBezTo>
                  <a:pt x="1209" y="390"/>
                  <a:pt x="1211" y="390"/>
                  <a:pt x="1212" y="390"/>
                </a:cubicBezTo>
                <a:cubicBezTo>
                  <a:pt x="1216" y="390"/>
                  <a:pt x="1223" y="386"/>
                  <a:pt x="1229" y="380"/>
                </a:cubicBezTo>
                <a:cubicBezTo>
                  <a:pt x="1242" y="371"/>
                  <a:pt x="1246" y="353"/>
                  <a:pt x="1242" y="342"/>
                </a:cubicBezTo>
                <a:cubicBezTo>
                  <a:pt x="1236" y="312"/>
                  <a:pt x="1233" y="249"/>
                  <a:pt x="1233" y="223"/>
                </a:cubicBezTo>
                <a:cubicBezTo>
                  <a:pt x="1238" y="131"/>
                  <a:pt x="1340" y="74"/>
                  <a:pt x="1431" y="74"/>
                </a:cubicBezTo>
                <a:cubicBezTo>
                  <a:pt x="1547" y="74"/>
                  <a:pt x="1619" y="151"/>
                  <a:pt x="1628" y="223"/>
                </a:cubicBezTo>
                <a:cubicBezTo>
                  <a:pt x="1628" y="249"/>
                  <a:pt x="1623" y="312"/>
                  <a:pt x="1619" y="342"/>
                </a:cubicBezTo>
                <a:cubicBezTo>
                  <a:pt x="1619" y="354"/>
                  <a:pt x="1623" y="373"/>
                  <a:pt x="1632" y="380"/>
                </a:cubicBezTo>
                <a:cubicBezTo>
                  <a:pt x="1638" y="386"/>
                  <a:pt x="1641" y="390"/>
                  <a:pt x="1649" y="390"/>
                </a:cubicBezTo>
                <a:cubicBezTo>
                  <a:pt x="1650" y="390"/>
                  <a:pt x="1652" y="391"/>
                  <a:pt x="1652" y="393"/>
                </a:cubicBezTo>
                <a:cubicBezTo>
                  <a:pt x="1652" y="397"/>
                  <a:pt x="1654" y="402"/>
                  <a:pt x="1654" y="408"/>
                </a:cubicBezTo>
                <a:cubicBezTo>
                  <a:pt x="1656" y="416"/>
                  <a:pt x="1658" y="423"/>
                  <a:pt x="1658" y="432"/>
                </a:cubicBezTo>
                <a:cubicBezTo>
                  <a:pt x="1658" y="440"/>
                  <a:pt x="1652" y="449"/>
                  <a:pt x="1647" y="454"/>
                </a:cubicBezTo>
                <a:cubicBezTo>
                  <a:pt x="1647" y="454"/>
                  <a:pt x="1645" y="456"/>
                  <a:pt x="1643" y="456"/>
                </a:cubicBezTo>
                <a:cubicBezTo>
                  <a:pt x="1636" y="456"/>
                  <a:pt x="1626" y="460"/>
                  <a:pt x="1623" y="465"/>
                </a:cubicBezTo>
                <a:cubicBezTo>
                  <a:pt x="1610" y="474"/>
                  <a:pt x="1604" y="484"/>
                  <a:pt x="1601" y="496"/>
                </a:cubicBezTo>
                <a:cubicBezTo>
                  <a:pt x="1592" y="578"/>
                  <a:pt x="1562" y="609"/>
                  <a:pt x="1560" y="609"/>
                </a:cubicBezTo>
                <a:cubicBezTo>
                  <a:pt x="1548" y="617"/>
                  <a:pt x="1542" y="629"/>
                  <a:pt x="1542" y="644"/>
                </a:cubicBezTo>
                <a:cubicBezTo>
                  <a:pt x="1542" y="761"/>
                  <a:pt x="1542" y="761"/>
                  <a:pt x="1542" y="761"/>
                </a:cubicBezTo>
                <a:cubicBezTo>
                  <a:pt x="1542" y="781"/>
                  <a:pt x="1553" y="792"/>
                  <a:pt x="1564" y="799"/>
                </a:cubicBezTo>
                <a:cubicBezTo>
                  <a:pt x="1566" y="799"/>
                  <a:pt x="1571" y="803"/>
                  <a:pt x="1581" y="807"/>
                </a:cubicBezTo>
                <a:cubicBezTo>
                  <a:pt x="1599" y="816"/>
                  <a:pt x="1639" y="836"/>
                  <a:pt x="1719" y="872"/>
                </a:cubicBezTo>
                <a:cubicBezTo>
                  <a:pt x="1749" y="881"/>
                  <a:pt x="1773" y="890"/>
                  <a:pt x="1796" y="901"/>
                </a:cubicBezTo>
                <a:cubicBezTo>
                  <a:pt x="1806" y="905"/>
                  <a:pt x="1813" y="909"/>
                  <a:pt x="1822" y="910"/>
                </a:cubicBezTo>
                <a:cubicBezTo>
                  <a:pt x="1889" y="936"/>
                  <a:pt x="1955" y="962"/>
                  <a:pt x="1974" y="993"/>
                </a:cubicBezTo>
                <a:cubicBezTo>
                  <a:pt x="1990" y="1030"/>
                  <a:pt x="2009" y="1239"/>
                  <a:pt x="2023" y="1422"/>
                </a:cubicBezTo>
                <a:cubicBezTo>
                  <a:pt x="2023" y="1437"/>
                  <a:pt x="2023" y="1437"/>
                  <a:pt x="2023" y="1437"/>
                </a:cubicBezTo>
                <a:cubicBezTo>
                  <a:pt x="2023" y="1454"/>
                  <a:pt x="2025" y="1470"/>
                  <a:pt x="2025" y="1485"/>
                </a:cubicBezTo>
                <a:cubicBezTo>
                  <a:pt x="2027" y="1500"/>
                  <a:pt x="2027" y="1516"/>
                  <a:pt x="2027" y="1533"/>
                </a:cubicBezTo>
                <a:cubicBezTo>
                  <a:pt x="2027" y="1535"/>
                  <a:pt x="2027" y="1535"/>
                  <a:pt x="2025" y="1537"/>
                </a:cubicBezTo>
                <a:cubicBezTo>
                  <a:pt x="1609" y="1976"/>
                  <a:pt x="1609" y="1976"/>
                  <a:pt x="1609" y="1976"/>
                </a:cubicBezTo>
                <a:cubicBezTo>
                  <a:pt x="1606" y="1980"/>
                  <a:pt x="1606" y="1980"/>
                  <a:pt x="1606" y="1984"/>
                </a:cubicBezTo>
                <a:cubicBezTo>
                  <a:pt x="1606" y="1986"/>
                  <a:pt x="1604" y="1987"/>
                  <a:pt x="1602" y="1987"/>
                </a:cubicBezTo>
                <a:cubicBezTo>
                  <a:pt x="1351" y="1987"/>
                  <a:pt x="1351" y="1987"/>
                  <a:pt x="1351" y="1987"/>
                </a:cubicBezTo>
                <a:cubicBezTo>
                  <a:pt x="1349" y="1987"/>
                  <a:pt x="1348" y="1986"/>
                  <a:pt x="1348" y="1984"/>
                </a:cubicBezTo>
                <a:cubicBezTo>
                  <a:pt x="1348" y="1476"/>
                  <a:pt x="1348" y="1476"/>
                  <a:pt x="1348" y="1476"/>
                </a:cubicBezTo>
                <a:cubicBezTo>
                  <a:pt x="1348" y="1474"/>
                  <a:pt x="1349" y="1472"/>
                  <a:pt x="1351" y="1472"/>
                </a:cubicBezTo>
                <a:cubicBezTo>
                  <a:pt x="1652" y="1472"/>
                  <a:pt x="1652" y="1472"/>
                  <a:pt x="1652" y="1472"/>
                </a:cubicBezTo>
                <a:cubicBezTo>
                  <a:pt x="1679" y="1472"/>
                  <a:pt x="1696" y="1450"/>
                  <a:pt x="1696" y="1428"/>
                </a:cubicBezTo>
                <a:cubicBezTo>
                  <a:pt x="1696" y="1406"/>
                  <a:pt x="1674" y="1383"/>
                  <a:pt x="1652" y="1383"/>
                </a:cubicBezTo>
                <a:cubicBezTo>
                  <a:pt x="1302" y="1383"/>
                  <a:pt x="1302" y="1383"/>
                  <a:pt x="1302" y="1383"/>
                </a:cubicBezTo>
                <a:cubicBezTo>
                  <a:pt x="1275" y="1383"/>
                  <a:pt x="1258" y="1405"/>
                  <a:pt x="1258" y="1428"/>
                </a:cubicBezTo>
                <a:cubicBezTo>
                  <a:pt x="1258" y="2037"/>
                  <a:pt x="1258" y="2037"/>
                  <a:pt x="1258" y="2037"/>
                </a:cubicBezTo>
                <a:cubicBezTo>
                  <a:pt x="1258" y="2065"/>
                  <a:pt x="1280" y="2082"/>
                  <a:pt x="1302" y="2082"/>
                </a:cubicBezTo>
                <a:cubicBezTo>
                  <a:pt x="1882" y="2082"/>
                  <a:pt x="1882" y="2082"/>
                  <a:pt x="1882" y="2082"/>
                </a:cubicBezTo>
                <a:cubicBezTo>
                  <a:pt x="1884" y="2082"/>
                  <a:pt x="1886" y="2084"/>
                  <a:pt x="1886" y="2085"/>
                </a:cubicBezTo>
                <a:cubicBezTo>
                  <a:pt x="1886" y="2309"/>
                  <a:pt x="1886" y="2309"/>
                  <a:pt x="1886" y="2309"/>
                </a:cubicBezTo>
                <a:cubicBezTo>
                  <a:pt x="1892" y="2336"/>
                  <a:pt x="1915" y="2353"/>
                  <a:pt x="1936" y="2353"/>
                </a:cubicBezTo>
                <a:close/>
                <a:moveTo>
                  <a:pt x="1747" y="2004"/>
                </a:moveTo>
                <a:cubicBezTo>
                  <a:pt x="1746" y="2004"/>
                  <a:pt x="1744" y="2002"/>
                  <a:pt x="1744" y="2000"/>
                </a:cubicBezTo>
                <a:cubicBezTo>
                  <a:pt x="1744" y="1999"/>
                  <a:pt x="1744" y="1997"/>
                  <a:pt x="1744" y="1995"/>
                </a:cubicBezTo>
                <a:cubicBezTo>
                  <a:pt x="2117" y="1598"/>
                  <a:pt x="2117" y="1598"/>
                  <a:pt x="2117" y="1598"/>
                </a:cubicBezTo>
                <a:cubicBezTo>
                  <a:pt x="2126" y="1588"/>
                  <a:pt x="2130" y="1576"/>
                  <a:pt x="2130" y="1562"/>
                </a:cubicBezTo>
                <a:cubicBezTo>
                  <a:pt x="2130" y="1551"/>
                  <a:pt x="2128" y="1538"/>
                  <a:pt x="2128" y="1527"/>
                </a:cubicBezTo>
                <a:cubicBezTo>
                  <a:pt x="2126" y="1514"/>
                  <a:pt x="2126" y="1503"/>
                  <a:pt x="2126" y="1490"/>
                </a:cubicBezTo>
                <a:cubicBezTo>
                  <a:pt x="2126" y="1489"/>
                  <a:pt x="2126" y="1489"/>
                  <a:pt x="2128" y="1487"/>
                </a:cubicBezTo>
                <a:cubicBezTo>
                  <a:pt x="2130" y="1485"/>
                  <a:pt x="2130" y="1485"/>
                  <a:pt x="2132" y="1485"/>
                </a:cubicBezTo>
                <a:cubicBezTo>
                  <a:pt x="2156" y="1485"/>
                  <a:pt x="2156" y="1485"/>
                  <a:pt x="2156" y="1485"/>
                </a:cubicBezTo>
                <a:cubicBezTo>
                  <a:pt x="2158" y="1485"/>
                  <a:pt x="2159" y="1487"/>
                  <a:pt x="2159" y="1489"/>
                </a:cubicBezTo>
                <a:cubicBezTo>
                  <a:pt x="2159" y="1996"/>
                  <a:pt x="2159" y="1996"/>
                  <a:pt x="2159" y="1996"/>
                </a:cubicBezTo>
                <a:cubicBezTo>
                  <a:pt x="2159" y="1998"/>
                  <a:pt x="2158" y="2000"/>
                  <a:pt x="2156" y="2000"/>
                </a:cubicBezTo>
                <a:cubicBezTo>
                  <a:pt x="1748" y="2000"/>
                  <a:pt x="1748" y="2000"/>
                  <a:pt x="1748" y="2000"/>
                </a:cubicBezTo>
                <a:cubicBezTo>
                  <a:pt x="1748" y="2004"/>
                  <a:pt x="1748" y="2004"/>
                  <a:pt x="1748" y="2004"/>
                </a:cubicBezTo>
                <a:cubicBezTo>
                  <a:pt x="1747" y="2004"/>
                  <a:pt x="1747" y="2004"/>
                  <a:pt x="1747" y="2004"/>
                </a:cubicBezTo>
                <a:close/>
              </a:path>
            </a:pathLst>
          </a:custGeom>
          <a:solidFill>
            <a:srgbClr val="ed7d0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34"/>
          <p:cNvSpPr/>
          <p:nvPr/>
        </p:nvSpPr>
        <p:spPr>
          <a:xfrm>
            <a:off x="11364120" y="4523760"/>
            <a:ext cx="29160" cy="90720"/>
          </a:xfrm>
          <a:custGeom>
            <a:avLst/>
            <a:gdLst/>
            <a:ahLst/>
            <a:rect l="l" t="t" r="r" b="b"/>
            <a:pathLst>
              <a:path w="89" h="277">
                <a:moveTo>
                  <a:pt x="44" y="0"/>
                </a:moveTo>
                <a:cubicBezTo>
                  <a:pt x="20" y="0"/>
                  <a:pt x="0" y="20"/>
                  <a:pt x="0" y="45"/>
                </a:cubicBezTo>
                <a:cubicBezTo>
                  <a:pt x="0" y="232"/>
                  <a:pt x="0" y="232"/>
                  <a:pt x="0" y="232"/>
                </a:cubicBezTo>
                <a:cubicBezTo>
                  <a:pt x="0" y="257"/>
                  <a:pt x="20" y="277"/>
                  <a:pt x="44" y="277"/>
                </a:cubicBezTo>
                <a:cubicBezTo>
                  <a:pt x="69" y="277"/>
                  <a:pt x="89" y="257"/>
                  <a:pt x="89" y="232"/>
                </a:cubicBezTo>
                <a:cubicBezTo>
                  <a:pt x="89" y="45"/>
                  <a:pt x="89" y="45"/>
                  <a:pt x="89" y="45"/>
                </a:cubicBezTo>
                <a:cubicBezTo>
                  <a:pt x="89" y="20"/>
                  <a:pt x="69" y="0"/>
                  <a:pt x="44" y="0"/>
                </a:cubicBezTo>
                <a:close/>
              </a:path>
            </a:pathLst>
          </a:custGeom>
          <a:solidFill>
            <a:srgbClr val="ed7d0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35"/>
          <p:cNvSpPr/>
          <p:nvPr/>
        </p:nvSpPr>
        <p:spPr>
          <a:xfrm>
            <a:off x="11444760" y="4521600"/>
            <a:ext cx="46080" cy="97200"/>
          </a:xfrm>
          <a:custGeom>
            <a:avLst/>
            <a:gdLst/>
            <a:ahLst/>
            <a:rect l="l" t="t" r="r" b="b"/>
            <a:pathLst>
              <a:path w="143" h="299">
                <a:moveTo>
                  <a:pt x="45" y="299"/>
                </a:moveTo>
                <a:cubicBezTo>
                  <a:pt x="69" y="299"/>
                  <a:pt x="89" y="279"/>
                  <a:pt x="89" y="255"/>
                </a:cubicBezTo>
                <a:cubicBezTo>
                  <a:pt x="89" y="89"/>
                  <a:pt x="89" y="89"/>
                  <a:pt x="89" y="89"/>
                </a:cubicBezTo>
                <a:cubicBezTo>
                  <a:pt x="99" y="89"/>
                  <a:pt x="99" y="89"/>
                  <a:pt x="99" y="89"/>
                </a:cubicBezTo>
                <a:cubicBezTo>
                  <a:pt x="123" y="89"/>
                  <a:pt x="143" y="69"/>
                  <a:pt x="143" y="44"/>
                </a:cubicBezTo>
                <a:cubicBezTo>
                  <a:pt x="143" y="20"/>
                  <a:pt x="123" y="0"/>
                  <a:pt x="99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4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79"/>
                  <a:pt x="20" y="299"/>
                  <a:pt x="45" y="299"/>
                </a:cubicBezTo>
                <a:close/>
              </a:path>
            </a:pathLst>
          </a:custGeom>
          <a:solidFill>
            <a:srgbClr val="ed7d0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36"/>
          <p:cNvSpPr/>
          <p:nvPr/>
        </p:nvSpPr>
        <p:spPr>
          <a:xfrm>
            <a:off x="11444760" y="4369320"/>
            <a:ext cx="61200" cy="97200"/>
          </a:xfrm>
          <a:custGeom>
            <a:avLst/>
            <a:gdLst/>
            <a:ahLst/>
            <a:rect l="l" t="t" r="r" b="b"/>
            <a:pathLst>
              <a:path w="188" h="299">
                <a:moveTo>
                  <a:pt x="143" y="0"/>
                </a:move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80"/>
                  <a:pt x="20" y="299"/>
                  <a:pt x="45" y="299"/>
                </a:cubicBezTo>
                <a:cubicBezTo>
                  <a:pt x="69" y="299"/>
                  <a:pt x="89" y="280"/>
                  <a:pt x="89" y="255"/>
                </a:cubicBezTo>
                <a:cubicBezTo>
                  <a:pt x="89" y="89"/>
                  <a:pt x="89" y="89"/>
                  <a:pt x="89" y="89"/>
                </a:cubicBezTo>
                <a:cubicBezTo>
                  <a:pt x="143" y="89"/>
                  <a:pt x="143" y="89"/>
                  <a:pt x="143" y="89"/>
                </a:cubicBezTo>
                <a:cubicBezTo>
                  <a:pt x="168" y="89"/>
                  <a:pt x="188" y="69"/>
                  <a:pt x="188" y="45"/>
                </a:cubicBezTo>
                <a:cubicBezTo>
                  <a:pt x="188" y="20"/>
                  <a:pt x="168" y="0"/>
                  <a:pt x="143" y="0"/>
                </a:cubicBezTo>
                <a:close/>
              </a:path>
            </a:pathLst>
          </a:custGeom>
          <a:solidFill>
            <a:srgbClr val="ed7d0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37"/>
          <p:cNvSpPr/>
          <p:nvPr/>
        </p:nvSpPr>
        <p:spPr>
          <a:xfrm>
            <a:off x="11444760" y="4231440"/>
            <a:ext cx="97200" cy="99360"/>
          </a:xfrm>
          <a:custGeom>
            <a:avLst/>
            <a:gdLst/>
            <a:ahLst/>
            <a:rect l="l" t="t" r="r" b="b"/>
            <a:pathLst>
              <a:path w="299" h="300">
                <a:moveTo>
                  <a:pt x="45" y="300"/>
                </a:moveTo>
                <a:cubicBezTo>
                  <a:pt x="69" y="300"/>
                  <a:pt x="89" y="280"/>
                  <a:pt x="89" y="255"/>
                </a:cubicBezTo>
                <a:cubicBezTo>
                  <a:pt x="89" y="89"/>
                  <a:pt x="89" y="89"/>
                  <a:pt x="89" y="89"/>
                </a:cubicBezTo>
                <a:cubicBezTo>
                  <a:pt x="255" y="89"/>
                  <a:pt x="255" y="89"/>
                  <a:pt x="255" y="89"/>
                </a:cubicBezTo>
                <a:cubicBezTo>
                  <a:pt x="279" y="89"/>
                  <a:pt x="299" y="70"/>
                  <a:pt x="299" y="45"/>
                </a:cubicBezTo>
                <a:cubicBezTo>
                  <a:pt x="299" y="20"/>
                  <a:pt x="279" y="0"/>
                  <a:pt x="255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80"/>
                  <a:pt x="20" y="300"/>
                  <a:pt x="45" y="300"/>
                </a:cubicBezTo>
                <a:close/>
              </a:path>
            </a:pathLst>
          </a:custGeom>
          <a:solidFill>
            <a:srgbClr val="ed7d0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38"/>
          <p:cNvSpPr/>
          <p:nvPr/>
        </p:nvSpPr>
        <p:spPr>
          <a:xfrm>
            <a:off x="3996360" y="4104720"/>
            <a:ext cx="154728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1. </a:t>
            </a:r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El PO habla con Negocio sobre sus necesidades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39"/>
          <p:cNvSpPr/>
          <p:nvPr/>
        </p:nvSpPr>
        <p:spPr>
          <a:xfrm>
            <a:off x="5562720" y="2006640"/>
            <a:ext cx="170244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2. </a:t>
            </a:r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El PO, un Dev y un Tester se reúnen para elaborar los escenarios conjuntamente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40"/>
          <p:cNvSpPr/>
          <p:nvPr/>
        </p:nvSpPr>
        <p:spPr>
          <a:xfrm>
            <a:off x="7954920" y="1989000"/>
            <a:ext cx="170244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3. </a:t>
            </a:r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Los escenarios guían al desarrollador y actúan como tests automatizados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41"/>
          <p:cNvSpPr/>
          <p:nvPr/>
        </p:nvSpPr>
        <p:spPr>
          <a:xfrm>
            <a:off x="7464600" y="5465880"/>
            <a:ext cx="170244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4. </a:t>
            </a:r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El tester implementa los escenarios como tests automatizados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42"/>
          <p:cNvSpPr/>
          <p:nvPr/>
        </p:nvSpPr>
        <p:spPr>
          <a:xfrm>
            <a:off x="4272120" y="5504760"/>
            <a:ext cx="170244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5. </a:t>
            </a:r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Los tests automatizados aportan feedback sobre el progreso y documentan la aplicación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Imagen 18" descr=""/>
          <p:cNvPicPr/>
          <p:nvPr/>
        </p:nvPicPr>
        <p:blipFill>
          <a:blip r:embed="rId1"/>
          <a:stretch/>
        </p:blipFill>
        <p:spPr>
          <a:xfrm>
            <a:off x="5784480" y="2845800"/>
            <a:ext cx="1036080" cy="2878560"/>
          </a:xfrm>
          <a:prstGeom prst="rect">
            <a:avLst/>
          </a:prstGeom>
          <a:ln>
            <a:noFill/>
          </a:ln>
        </p:spPr>
      </p:pic>
      <p:pic>
        <p:nvPicPr>
          <p:cNvPr id="359" name="Imagen 15" descr=""/>
          <p:cNvPicPr/>
          <p:nvPr/>
        </p:nvPicPr>
        <p:blipFill>
          <a:blip r:embed="rId2"/>
          <a:stretch/>
        </p:blipFill>
        <p:spPr>
          <a:xfrm>
            <a:off x="4338720" y="3005280"/>
            <a:ext cx="1281600" cy="2878560"/>
          </a:xfrm>
          <a:prstGeom prst="rect">
            <a:avLst/>
          </a:prstGeom>
          <a:ln>
            <a:noFill/>
          </a:ln>
        </p:spPr>
      </p:pic>
      <p:pic>
        <p:nvPicPr>
          <p:cNvPr id="360" name="Imagen 1" descr=""/>
          <p:cNvPicPr/>
          <p:nvPr/>
        </p:nvPicPr>
        <p:blipFill>
          <a:blip r:embed="rId3"/>
          <a:stretch/>
        </p:blipFill>
        <p:spPr>
          <a:xfrm>
            <a:off x="10899360" y="18000"/>
            <a:ext cx="1238040" cy="667440"/>
          </a:xfrm>
          <a:prstGeom prst="rect">
            <a:avLst/>
          </a:prstGeom>
          <a:ln>
            <a:noFill/>
          </a:ln>
        </p:spPr>
      </p:pic>
      <p:sp>
        <p:nvSpPr>
          <p:cNvPr id="361" name="CustomShape 1"/>
          <p:cNvSpPr/>
          <p:nvPr/>
        </p:nvSpPr>
        <p:spPr>
          <a:xfrm>
            <a:off x="2240640" y="527760"/>
            <a:ext cx="8405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Introducción a BDD: Cómo colaboran Negocio, Desarrollo y QA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2" name="Imagen 4" descr=""/>
          <p:cNvPicPr/>
          <p:nvPr/>
        </p:nvPicPr>
        <p:blipFill>
          <a:blip r:embed="rId4"/>
          <a:stretch/>
        </p:blipFill>
        <p:spPr>
          <a:xfrm>
            <a:off x="1942920" y="429480"/>
            <a:ext cx="8958960" cy="813240"/>
          </a:xfrm>
          <a:prstGeom prst="rect">
            <a:avLst/>
          </a:prstGeom>
          <a:ln>
            <a:noFill/>
          </a:ln>
        </p:spPr>
      </p:pic>
      <p:sp>
        <p:nvSpPr>
          <p:cNvPr id="363" name="CustomShape 2"/>
          <p:cNvSpPr/>
          <p:nvPr/>
        </p:nvSpPr>
        <p:spPr>
          <a:xfrm>
            <a:off x="459360" y="2624760"/>
            <a:ext cx="2958120" cy="82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>
              <a:lnSpc>
                <a:spcPct val="100000"/>
              </a:lnSpc>
            </a:pPr>
            <a:r>
              <a:rPr b="1" lang="es-E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¡Queremos que nuestra aplicación requiera un password seguro! Tiene que tener al menos 8 caracteres, un número y una mayúscula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4" name="Imagen 4" descr=""/>
          <p:cNvPicPr/>
          <p:nvPr/>
        </p:nvPicPr>
        <p:blipFill>
          <a:blip r:embed="rId5"/>
          <a:stretch/>
        </p:blipFill>
        <p:spPr>
          <a:xfrm>
            <a:off x="708480" y="1583640"/>
            <a:ext cx="3436560" cy="602640"/>
          </a:xfrm>
          <a:prstGeom prst="rect">
            <a:avLst/>
          </a:prstGeom>
          <a:ln>
            <a:noFill/>
          </a:ln>
        </p:spPr>
      </p:pic>
      <p:sp>
        <p:nvSpPr>
          <p:cNvPr id="365" name="CustomShape 3"/>
          <p:cNvSpPr/>
          <p:nvPr/>
        </p:nvSpPr>
        <p:spPr>
          <a:xfrm>
            <a:off x="681480" y="1641240"/>
            <a:ext cx="34758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Un escenario de colaboración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6" name="Picture 2" descr=""/>
          <p:cNvPicPr/>
          <p:nvPr/>
        </p:nvPicPr>
        <p:blipFill>
          <a:blip r:embed="rId6"/>
          <a:stretch/>
        </p:blipFill>
        <p:spPr>
          <a:xfrm>
            <a:off x="6984360" y="2118600"/>
            <a:ext cx="5024520" cy="4080600"/>
          </a:xfrm>
          <a:prstGeom prst="rect">
            <a:avLst/>
          </a:prstGeom>
          <a:ln>
            <a:noFill/>
          </a:ln>
        </p:spPr>
      </p:pic>
      <p:sp>
        <p:nvSpPr>
          <p:cNvPr id="367" name="CustomShape 4"/>
          <p:cNvSpPr/>
          <p:nvPr/>
        </p:nvSpPr>
        <p:spPr>
          <a:xfrm>
            <a:off x="7666920" y="6221880"/>
            <a:ext cx="3659040" cy="32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4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metafors"/>
                <a:hlinkClick r:id="rId7"/>
              </a:rPr>
              <a:t>Password</a:t>
            </a:r>
            <a:r>
              <a:rPr b="0" lang="es-ES" sz="14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metafors"/>
                <a:hlinkClick r:id="rId8"/>
              </a:rPr>
              <a:t> </a:t>
            </a:r>
            <a:r>
              <a:rPr b="0" lang="es-ES" sz="14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metafors"/>
                <a:hlinkClick r:id="rId9"/>
              </a:rPr>
              <a:t>strenght</a:t>
            </a:r>
            <a:r>
              <a:rPr b="0" lang="es-ES" sz="14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metafors"/>
                <a:hlinkClick r:id="rId10"/>
              </a:rPr>
              <a:t>, </a:t>
            </a:r>
            <a:r>
              <a:rPr b="0" lang="es-ES" sz="14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metafors"/>
                <a:hlinkClick r:id="rId11"/>
              </a:rPr>
              <a:t>xkcd</a:t>
            </a:r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, by Randall Munroe (licencia </a:t>
            </a:r>
            <a:r>
              <a:rPr b="0" lang="es-ES" sz="14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metafors"/>
                <a:hlinkClick r:id="rId12"/>
              </a:rPr>
              <a:t>CC BY-NC 2.5</a:t>
            </a:r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)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68" name="Table 5"/>
          <p:cNvGraphicFramePr/>
          <p:nvPr/>
        </p:nvGraphicFramePr>
        <p:xfrm>
          <a:off x="2336760" y="4335840"/>
          <a:ext cx="4003560" cy="360000"/>
        </p:xfrm>
        <a:graphic>
          <a:graphicData uri="http://schemas.openxmlformats.org/drawingml/2006/table">
            <a:tbl>
              <a:tblPr/>
              <a:tblGrid>
                <a:gridCol w="1668600"/>
                <a:gridCol w="1219680"/>
                <a:gridCol w="1115280"/>
              </a:tblGrid>
              <a:tr h="0">
                <a:tc>
                  <a:txBody>
                    <a:bodyPr lIns="684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s-ES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Password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 lIns="684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s-ES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Seguridad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 lIns="684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s-ES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Aceptable?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</a:tr>
              <a:tr h="0">
                <a:tc>
                  <a:txBody>
                    <a:bodyPr lIns="684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secret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Débil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No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 lIns="684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password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Débil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No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 lIns="684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password1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Débil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No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 lIns="684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aBcdEfg1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Débil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No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 lIns="684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qwertY12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Débil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No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 lIns="684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dJeZDip1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Medio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Sí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 lIns="684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SeagullHedgehog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Fuerte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Sí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 lIns="684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SeagullHedgehogCatapult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Muy fuerte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Sí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9" name="CustomShape 6"/>
          <p:cNvSpPr/>
          <p:nvPr/>
        </p:nvSpPr>
        <p:spPr>
          <a:xfrm>
            <a:off x="3597480" y="2550240"/>
            <a:ext cx="1210680" cy="399600"/>
          </a:xfrm>
          <a:prstGeom prst="wedgeEllipseCallout">
            <a:avLst>
              <a:gd name="adj1" fmla="val 29819"/>
              <a:gd name="adj2" fmla="val 55542"/>
            </a:avLst>
          </a:prstGeom>
          <a:noFill/>
          <a:ln w="3816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0" name="Imagen 13" descr=""/>
          <p:cNvPicPr/>
          <p:nvPr/>
        </p:nvPicPr>
        <p:blipFill>
          <a:blip r:embed="rId13"/>
          <a:stretch/>
        </p:blipFill>
        <p:spPr>
          <a:xfrm>
            <a:off x="282960" y="3758400"/>
            <a:ext cx="1147320" cy="2878560"/>
          </a:xfrm>
          <a:prstGeom prst="rect">
            <a:avLst/>
          </a:prstGeom>
          <a:ln>
            <a:noFill/>
          </a:ln>
        </p:spPr>
      </p:pic>
      <p:sp>
        <p:nvSpPr>
          <p:cNvPr id="371" name="CustomShape 7"/>
          <p:cNvSpPr/>
          <p:nvPr/>
        </p:nvSpPr>
        <p:spPr>
          <a:xfrm>
            <a:off x="3597480" y="2579760"/>
            <a:ext cx="1230840" cy="33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>
              <a:lnSpc>
                <a:spcPct val="100000"/>
              </a:lnSpc>
            </a:pPr>
            <a:r>
              <a:rPr b="1" lang="es-E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Ya, pero…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8"/>
          <p:cNvSpPr/>
          <p:nvPr/>
        </p:nvSpPr>
        <p:spPr>
          <a:xfrm>
            <a:off x="399960" y="2334600"/>
            <a:ext cx="3128040" cy="141300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8040" cy="667440"/>
          </a:xfrm>
          <a:prstGeom prst="rect">
            <a:avLst/>
          </a:prstGeom>
          <a:ln>
            <a:noFill/>
          </a:ln>
        </p:spPr>
      </p:pic>
      <p:pic>
        <p:nvPicPr>
          <p:cNvPr id="374" name="Imagen 4" descr=""/>
          <p:cNvPicPr/>
          <p:nvPr/>
        </p:nvPicPr>
        <p:blipFill>
          <a:blip r:embed="rId2"/>
          <a:stretch/>
        </p:blipFill>
        <p:spPr>
          <a:xfrm>
            <a:off x="4923720" y="429480"/>
            <a:ext cx="5890320" cy="813240"/>
          </a:xfrm>
          <a:prstGeom prst="rect">
            <a:avLst/>
          </a:prstGeom>
          <a:ln>
            <a:noFill/>
          </a:ln>
        </p:spPr>
      </p:pic>
      <p:sp>
        <p:nvSpPr>
          <p:cNvPr id="375" name="CustomShape 1"/>
          <p:cNvSpPr/>
          <p:nvPr/>
        </p:nvSpPr>
        <p:spPr>
          <a:xfrm>
            <a:off x="3753000" y="527760"/>
            <a:ext cx="8405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Gherkin + Cucumber para implantar BDD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6" name="Picture 2" descr=""/>
          <p:cNvPicPr/>
          <p:nvPr/>
        </p:nvPicPr>
        <p:blipFill>
          <a:blip r:embed="rId3"/>
          <a:stretch/>
        </p:blipFill>
        <p:spPr>
          <a:xfrm>
            <a:off x="61560" y="5940000"/>
            <a:ext cx="861480" cy="861480"/>
          </a:xfrm>
          <a:prstGeom prst="rect">
            <a:avLst/>
          </a:prstGeom>
          <a:ln>
            <a:noFill/>
          </a:ln>
        </p:spPr>
      </p:pic>
      <p:pic>
        <p:nvPicPr>
          <p:cNvPr id="377" name="Imagen 4" descr=""/>
          <p:cNvPicPr/>
          <p:nvPr/>
        </p:nvPicPr>
        <p:blipFill>
          <a:blip r:embed="rId4"/>
          <a:stretch/>
        </p:blipFill>
        <p:spPr>
          <a:xfrm>
            <a:off x="773640" y="1583640"/>
            <a:ext cx="4149360" cy="602640"/>
          </a:xfrm>
          <a:prstGeom prst="rect">
            <a:avLst/>
          </a:prstGeom>
          <a:ln>
            <a:noFill/>
          </a:ln>
        </p:spPr>
      </p:pic>
      <p:sp>
        <p:nvSpPr>
          <p:cNvPr id="378" name="CustomShape 2"/>
          <p:cNvSpPr/>
          <p:nvPr/>
        </p:nvSpPr>
        <p:spPr>
          <a:xfrm>
            <a:off x="787680" y="1641240"/>
            <a:ext cx="41299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Especificando un escenario en Gherkin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9" name="Imagen 12" descr=""/>
          <p:cNvPicPr/>
          <p:nvPr/>
        </p:nvPicPr>
        <p:blipFill>
          <a:blip r:embed="rId5"/>
          <a:stretch/>
        </p:blipFill>
        <p:spPr>
          <a:xfrm>
            <a:off x="492480" y="2066400"/>
            <a:ext cx="6843960" cy="4981680"/>
          </a:xfrm>
          <a:prstGeom prst="rect">
            <a:avLst/>
          </a:prstGeom>
          <a:ln>
            <a:noFill/>
          </a:ln>
        </p:spPr>
      </p:pic>
      <p:pic>
        <p:nvPicPr>
          <p:cNvPr id="380" name="Imagen 16" descr=""/>
          <p:cNvPicPr/>
          <p:nvPr/>
        </p:nvPicPr>
        <p:blipFill>
          <a:blip r:embed="rId6"/>
          <a:stretch/>
        </p:blipFill>
        <p:spPr>
          <a:xfrm>
            <a:off x="2462400" y="2487960"/>
            <a:ext cx="2321640" cy="622440"/>
          </a:xfrm>
          <a:prstGeom prst="rect">
            <a:avLst/>
          </a:prstGeom>
          <a:ln>
            <a:noFill/>
          </a:ln>
        </p:spPr>
      </p:pic>
      <p:sp>
        <p:nvSpPr>
          <p:cNvPr id="381" name="CustomShape 3"/>
          <p:cNvSpPr/>
          <p:nvPr/>
        </p:nvSpPr>
        <p:spPr>
          <a:xfrm>
            <a:off x="2850480" y="2610000"/>
            <a:ext cx="138672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ESCENARIO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4"/>
          <p:cNvSpPr/>
          <p:nvPr/>
        </p:nvSpPr>
        <p:spPr>
          <a:xfrm>
            <a:off x="1974960" y="3182400"/>
            <a:ext cx="4419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Envío del formulario de contacto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5"/>
          <p:cNvSpPr/>
          <p:nvPr/>
        </p:nvSpPr>
        <p:spPr>
          <a:xfrm>
            <a:off x="1381680" y="3630960"/>
            <a:ext cx="517932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Dado</a:t>
            </a: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que Juan Pérez entra al formulario de contacto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Y</a:t>
            </a: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rellena los campos con sus datos y el mensaje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Y</a:t>
            </a: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acepta las cláusulas legales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</a:t>
            </a:r>
            <a:r>
              <a:rPr b="1" lang="es-E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Cuando</a:t>
            </a: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envía la consulta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  </a:t>
            </a:r>
            <a:r>
              <a:rPr b="1" lang="es-E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Entonces</a:t>
            </a: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se muestra la confirmación de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   </a:t>
            </a: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la correcta recepción del mensaje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6"/>
          <p:cNvSpPr/>
          <p:nvPr/>
        </p:nvSpPr>
        <p:spPr>
          <a:xfrm>
            <a:off x="7154640" y="2519280"/>
            <a:ext cx="4727880" cy="344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6800" bIns="46800"/>
          <a:p>
            <a:pPr marL="80640"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Dado / Given: 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Define el contexto en el cual se ejecuta el escenario. En este paso se determinan las condiciones de partida de la prueba.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640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640"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Cuando / When: 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Es la acción que desata la prueba. Consiste en la interacción con la aplicación, normalmente de un usuario de la misma, cuyo comportamiento se quiere validar.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640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640"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Entonces / Then: 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En este paso se define el resultado esperado. La condición que se debe cumplir para que el escenario se haya ejecutado correctamente.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8053</TotalTime>
  <Application>LibreOffice/5.3.0.3$Windows_X86_64 LibreOffice_project/7074905676c47b82bbcfbea1aeefc84afe1c50e1</Application>
  <Words>2243</Words>
  <Paragraphs>301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2016-10-05T14:14:23Z</dcterms:created>
  <dc:creator>José Antonio Such; Eduardo Riol</dc:creator>
  <dc:description/>
  <dc:language>es-ES</dc:language>
  <cp:lastModifiedBy/>
  <dcterms:modified xsi:type="dcterms:W3CDTF">2017-05-17T11:35:18Z</dcterms:modified>
  <cp:revision>422</cp:revision>
  <dc:subject/>
  <dc:title>TechDay#7 – Especificaciones Ejecutables y BDD con Cucumber y Selenium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17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29</vt:i4>
  </property>
</Properties>
</file>